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4" r:id="rId6"/>
    <p:sldId id="265" r:id="rId7"/>
    <p:sldId id="269" r:id="rId8"/>
    <p:sldId id="270" r:id="rId9"/>
  </p:sldIdLst>
  <p:sldSz cx="12192000" cy="6858000"/>
  <p:notesSz cx="6858000" cy="9144000"/>
  <p:embeddedFontLst>
    <p:embeddedFont>
      <p:font typeface="Abril Fatface" panose="020B0604020202020204" charset="0"/>
      <p:regular r:id="rId11"/>
    </p:embeddedFont>
    <p:embeddedFont>
      <p:font typeface="Barlow Condensed" panose="020B0604020202020204" charset="0"/>
      <p:regular r:id="rId12"/>
      <p:bold r:id="rId13"/>
      <p:italic r:id="rId14"/>
      <p:boldItalic r:id="rId15"/>
    </p:embeddedFont>
    <p:embeddedFont>
      <p:font typeface="Homemade Apple" panose="020B0604020202020204" charset="0"/>
      <p:regular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  <p:bold r:id="rId22"/>
    </p:embeddedFont>
    <p:embeddedFont>
      <p:font typeface="Roboto Slab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7EBC0-5FF0-5877-1ECA-D1BDE731851C}" v="211" dt="2025-09-14T07:01:46.720"/>
    <p1510:client id="{8BC7B75E-D59E-4FB6-BBD6-72412E65C580}" v="731" dt="2025-09-14T07:06:59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ga Vakalisa" userId="6cb1862e6b57fbd4" providerId="LiveId" clId="{8BC7B75E-D59E-4FB6-BBD6-72412E65C580}"/>
    <pc:docChg chg="undo custSel addSld delSld modSld">
      <pc:chgData name="Langa Vakalisa" userId="6cb1862e6b57fbd4" providerId="LiveId" clId="{8BC7B75E-D59E-4FB6-BBD6-72412E65C580}" dt="2025-09-14T07:06:59.830" v="751" actId="1076"/>
      <pc:docMkLst>
        <pc:docMk/>
      </pc:docMkLst>
      <pc:sldChg chg="modSp mod">
        <pc:chgData name="Langa Vakalisa" userId="6cb1862e6b57fbd4" providerId="LiveId" clId="{8BC7B75E-D59E-4FB6-BBD6-72412E65C580}" dt="2025-09-14T06:28:21.039" v="173" actId="20577"/>
        <pc:sldMkLst>
          <pc:docMk/>
          <pc:sldMk cId="0" sldId="256"/>
        </pc:sldMkLst>
        <pc:spChg chg="mod">
          <ac:chgData name="Langa Vakalisa" userId="6cb1862e6b57fbd4" providerId="LiveId" clId="{8BC7B75E-D59E-4FB6-BBD6-72412E65C580}" dt="2025-09-14T06:28:13.611" v="172" actId="20577"/>
          <ac:spMkLst>
            <pc:docMk/>
            <pc:sldMk cId="0" sldId="256"/>
            <ac:spMk id="272" creationId="{00000000-0000-0000-0000-000000000000}"/>
          </ac:spMkLst>
        </pc:spChg>
        <pc:spChg chg="mod">
          <ac:chgData name="Langa Vakalisa" userId="6cb1862e6b57fbd4" providerId="LiveId" clId="{8BC7B75E-D59E-4FB6-BBD6-72412E65C580}" dt="2025-09-14T06:28:21.039" v="173" actId="20577"/>
          <ac:spMkLst>
            <pc:docMk/>
            <pc:sldMk cId="0" sldId="256"/>
            <ac:spMk id="276" creationId="{00000000-0000-0000-0000-000000000000}"/>
          </ac:spMkLst>
        </pc:spChg>
      </pc:sldChg>
      <pc:sldChg chg="del">
        <pc:chgData name="Langa Vakalisa" userId="6cb1862e6b57fbd4" providerId="LiveId" clId="{8BC7B75E-D59E-4FB6-BBD6-72412E65C580}" dt="2025-09-14T06:55:16.080" v="689" actId="47"/>
        <pc:sldMkLst>
          <pc:docMk/>
          <pc:sldMk cId="0" sldId="257"/>
        </pc:sldMkLst>
      </pc:sldChg>
      <pc:sldChg chg="addSp delSp modSp mod">
        <pc:chgData name="Langa Vakalisa" userId="6cb1862e6b57fbd4" providerId="LiveId" clId="{8BC7B75E-D59E-4FB6-BBD6-72412E65C580}" dt="2025-09-14T06:39:25.582" v="524" actId="1076"/>
        <pc:sldMkLst>
          <pc:docMk/>
          <pc:sldMk cId="0" sldId="258"/>
        </pc:sldMkLst>
        <pc:spChg chg="add del mod">
          <ac:chgData name="Langa Vakalisa" userId="6cb1862e6b57fbd4" providerId="LiveId" clId="{8BC7B75E-D59E-4FB6-BBD6-72412E65C580}" dt="2025-09-14T06:39:14.044" v="522" actId="1076"/>
          <ac:spMkLst>
            <pc:docMk/>
            <pc:sldMk cId="0" sldId="258"/>
            <ac:spMk id="2" creationId="{DCBCE5CB-BEE6-BC14-F116-6202555459DB}"/>
          </ac:spMkLst>
        </pc:spChg>
        <pc:spChg chg="add del mod">
          <ac:chgData name="Langa Vakalisa" userId="6cb1862e6b57fbd4" providerId="LiveId" clId="{8BC7B75E-D59E-4FB6-BBD6-72412E65C580}" dt="2025-09-14T06:39:25.582" v="524" actId="1076"/>
          <ac:spMkLst>
            <pc:docMk/>
            <pc:sldMk cId="0" sldId="258"/>
            <ac:spMk id="4" creationId="{7A2EEDC2-950F-E1A0-2E26-F0B1E380D782}"/>
          </ac:spMkLst>
        </pc:spChg>
        <pc:spChg chg="add del mod">
          <ac:chgData name="Langa Vakalisa" userId="6cb1862e6b57fbd4" providerId="LiveId" clId="{8BC7B75E-D59E-4FB6-BBD6-72412E65C580}" dt="2025-09-14T06:38:43.162" v="515" actId="478"/>
          <ac:spMkLst>
            <pc:docMk/>
            <pc:sldMk cId="0" sldId="258"/>
            <ac:spMk id="5" creationId="{E70D55C6-2DAD-2258-FCFC-00D5767141C5}"/>
          </ac:spMkLst>
        </pc:spChg>
        <pc:spChg chg="add del mod">
          <ac:chgData name="Langa Vakalisa" userId="6cb1862e6b57fbd4" providerId="LiveId" clId="{8BC7B75E-D59E-4FB6-BBD6-72412E65C580}" dt="2025-09-14T06:38:29.084" v="444" actId="478"/>
          <ac:spMkLst>
            <pc:docMk/>
            <pc:sldMk cId="0" sldId="258"/>
            <ac:spMk id="6" creationId="{7969E8EB-A0F4-9283-D105-6F16ADA33289}"/>
          </ac:spMkLst>
        </pc:spChg>
        <pc:spChg chg="add">
          <ac:chgData name="Langa Vakalisa" userId="6cb1862e6b57fbd4" providerId="LiveId" clId="{8BC7B75E-D59E-4FB6-BBD6-72412E65C580}" dt="2025-09-14T06:35:43.816" v="375"/>
          <ac:spMkLst>
            <pc:docMk/>
            <pc:sldMk cId="0" sldId="258"/>
            <ac:spMk id="7" creationId="{9D997D59-2E9E-E3A1-926E-FB2F6F61EB30}"/>
          </ac:spMkLst>
        </pc:spChg>
        <pc:spChg chg="add mod">
          <ac:chgData name="Langa Vakalisa" userId="6cb1862e6b57fbd4" providerId="LiveId" clId="{8BC7B75E-D59E-4FB6-BBD6-72412E65C580}" dt="2025-09-14T06:35:48.932" v="377"/>
          <ac:spMkLst>
            <pc:docMk/>
            <pc:sldMk cId="0" sldId="258"/>
            <ac:spMk id="8" creationId="{9AA0EB88-1165-1450-5F69-8A515FD0C0F3}"/>
          </ac:spMkLst>
        </pc:spChg>
        <pc:spChg chg="add">
          <ac:chgData name="Langa Vakalisa" userId="6cb1862e6b57fbd4" providerId="LiveId" clId="{8BC7B75E-D59E-4FB6-BBD6-72412E65C580}" dt="2025-09-14T06:35:51.206" v="378"/>
          <ac:spMkLst>
            <pc:docMk/>
            <pc:sldMk cId="0" sldId="258"/>
            <ac:spMk id="9" creationId="{653E57A7-CCB3-5073-2A35-1C6A1C449BD6}"/>
          </ac:spMkLst>
        </pc:spChg>
        <pc:spChg chg="add del mod">
          <ac:chgData name="Langa Vakalisa" userId="6cb1862e6b57fbd4" providerId="LiveId" clId="{8BC7B75E-D59E-4FB6-BBD6-72412E65C580}" dt="2025-09-14T06:36:19.170" v="384" actId="478"/>
          <ac:spMkLst>
            <pc:docMk/>
            <pc:sldMk cId="0" sldId="258"/>
            <ac:spMk id="10" creationId="{2012D799-68C1-7C0B-3AC5-A7B955C9F6E2}"/>
          </ac:spMkLst>
        </pc:spChg>
        <pc:spChg chg="mod">
          <ac:chgData name="Langa Vakalisa" userId="6cb1862e6b57fbd4" providerId="LiveId" clId="{8BC7B75E-D59E-4FB6-BBD6-72412E65C580}" dt="2025-09-14T06:30:25.459" v="250" actId="20577"/>
          <ac:spMkLst>
            <pc:docMk/>
            <pc:sldMk cId="0" sldId="258"/>
            <ac:spMk id="299" creationId="{00000000-0000-0000-0000-000000000000}"/>
          </ac:spMkLst>
        </pc:spChg>
        <pc:spChg chg="mod">
          <ac:chgData name="Langa Vakalisa" userId="6cb1862e6b57fbd4" providerId="LiveId" clId="{8BC7B75E-D59E-4FB6-BBD6-72412E65C580}" dt="2025-09-14T06:39:19.162" v="523" actId="1076"/>
          <ac:spMkLst>
            <pc:docMk/>
            <pc:sldMk cId="0" sldId="258"/>
            <ac:spMk id="300" creationId="{00000000-0000-0000-0000-000000000000}"/>
          </ac:spMkLst>
        </pc:spChg>
      </pc:sldChg>
      <pc:sldChg chg="addSp delSp modSp mod">
        <pc:chgData name="Langa Vakalisa" userId="6cb1862e6b57fbd4" providerId="LiveId" clId="{8BC7B75E-D59E-4FB6-BBD6-72412E65C580}" dt="2025-09-14T06:45:19.137" v="583" actId="20577"/>
        <pc:sldMkLst>
          <pc:docMk/>
          <pc:sldMk cId="0" sldId="259"/>
        </pc:sldMkLst>
        <pc:spChg chg="add del mod">
          <ac:chgData name="Langa Vakalisa" userId="6cb1862e6b57fbd4" providerId="LiveId" clId="{8BC7B75E-D59E-4FB6-BBD6-72412E65C580}" dt="2025-09-14T06:41:09.963" v="529" actId="478"/>
          <ac:spMkLst>
            <pc:docMk/>
            <pc:sldMk cId="0" sldId="259"/>
            <ac:spMk id="4" creationId="{118D4D99-1FF8-E33C-B397-68845067079A}"/>
          </ac:spMkLst>
        </pc:spChg>
        <pc:spChg chg="add del mod">
          <ac:chgData name="Langa Vakalisa" userId="6cb1862e6b57fbd4" providerId="LiveId" clId="{8BC7B75E-D59E-4FB6-BBD6-72412E65C580}" dt="2025-09-14T06:41:09.422" v="528" actId="478"/>
          <ac:spMkLst>
            <pc:docMk/>
            <pc:sldMk cId="0" sldId="259"/>
            <ac:spMk id="6" creationId="{447CEBF8-5073-55CF-5B10-2A41739E8CF7}"/>
          </ac:spMkLst>
        </pc:spChg>
        <pc:spChg chg="add del mod">
          <ac:chgData name="Langa Vakalisa" userId="6cb1862e6b57fbd4" providerId="LiveId" clId="{8BC7B75E-D59E-4FB6-BBD6-72412E65C580}" dt="2025-09-14T06:41:43.380" v="531" actId="478"/>
          <ac:spMkLst>
            <pc:docMk/>
            <pc:sldMk cId="0" sldId="259"/>
            <ac:spMk id="8" creationId="{E36401EE-3919-DB9B-147B-A9263E68331D}"/>
          </ac:spMkLst>
        </pc:spChg>
        <pc:spChg chg="add mod">
          <ac:chgData name="Langa Vakalisa" userId="6cb1862e6b57fbd4" providerId="LiveId" clId="{8BC7B75E-D59E-4FB6-BBD6-72412E65C580}" dt="2025-09-14T06:45:19.137" v="583" actId="20577"/>
          <ac:spMkLst>
            <pc:docMk/>
            <pc:sldMk cId="0" sldId="259"/>
            <ac:spMk id="10" creationId="{250C648B-D057-B3ED-AE98-9D5B39A70B23}"/>
          </ac:spMkLst>
        </pc:spChg>
        <pc:spChg chg="add del mod">
          <ac:chgData name="Langa Vakalisa" userId="6cb1862e6b57fbd4" providerId="LiveId" clId="{8BC7B75E-D59E-4FB6-BBD6-72412E65C580}" dt="2025-09-14T06:42:50.121" v="543" actId="478"/>
          <ac:spMkLst>
            <pc:docMk/>
            <pc:sldMk cId="0" sldId="259"/>
            <ac:spMk id="12" creationId="{EE3DE969-6523-1492-534A-70074A0EBA8F}"/>
          </ac:spMkLst>
        </pc:spChg>
        <pc:spChg chg="add del">
          <ac:chgData name="Langa Vakalisa" userId="6cb1862e6b57fbd4" providerId="LiveId" clId="{8BC7B75E-D59E-4FB6-BBD6-72412E65C580}" dt="2025-09-14T06:42:44.296" v="542" actId="478"/>
          <ac:spMkLst>
            <pc:docMk/>
            <pc:sldMk cId="0" sldId="259"/>
            <ac:spMk id="319" creationId="{00000000-0000-0000-0000-000000000000}"/>
          </ac:spMkLst>
        </pc:spChg>
        <pc:spChg chg="del mod">
          <ac:chgData name="Langa Vakalisa" userId="6cb1862e6b57fbd4" providerId="LiveId" clId="{8BC7B75E-D59E-4FB6-BBD6-72412E65C580}" dt="2025-09-14T06:41:47.926" v="533" actId="478"/>
          <ac:spMkLst>
            <pc:docMk/>
            <pc:sldMk cId="0" sldId="259"/>
            <ac:spMk id="332" creationId="{00000000-0000-0000-0000-000000000000}"/>
          </ac:spMkLst>
        </pc:spChg>
        <pc:spChg chg="add del">
          <ac:chgData name="Langa Vakalisa" userId="6cb1862e6b57fbd4" providerId="LiveId" clId="{8BC7B75E-D59E-4FB6-BBD6-72412E65C580}" dt="2025-09-14T06:41:13.332" v="530" actId="478"/>
          <ac:spMkLst>
            <pc:docMk/>
            <pc:sldMk cId="0" sldId="259"/>
            <ac:spMk id="333" creationId="{00000000-0000-0000-0000-000000000000}"/>
          </ac:spMkLst>
        </pc:spChg>
      </pc:sldChg>
      <pc:sldChg chg="addSp delSp modSp mod">
        <pc:chgData name="Langa Vakalisa" userId="6cb1862e6b57fbd4" providerId="LiveId" clId="{8BC7B75E-D59E-4FB6-BBD6-72412E65C580}" dt="2025-09-14T07:06:59.830" v="751" actId="1076"/>
        <pc:sldMkLst>
          <pc:docMk/>
          <pc:sldMk cId="0" sldId="260"/>
        </pc:sldMkLst>
        <pc:spChg chg="mod">
          <ac:chgData name="Langa Vakalisa" userId="6cb1862e6b57fbd4" providerId="LiveId" clId="{8BC7B75E-D59E-4FB6-BBD6-72412E65C580}" dt="2025-09-14T07:04:50.797" v="741" actId="20577"/>
          <ac:spMkLst>
            <pc:docMk/>
            <pc:sldMk cId="0" sldId="260"/>
            <ac:spMk id="2" creationId="{705EC505-268B-5590-CCA6-E67ED1B28D54}"/>
          </ac:spMkLst>
        </pc:spChg>
        <pc:spChg chg="add del">
          <ac:chgData name="Langa Vakalisa" userId="6cb1862e6b57fbd4" providerId="LiveId" clId="{8BC7B75E-D59E-4FB6-BBD6-72412E65C580}" dt="2025-09-14T06:46:55.799" v="585" actId="22"/>
          <ac:spMkLst>
            <pc:docMk/>
            <pc:sldMk cId="0" sldId="260"/>
            <ac:spMk id="4" creationId="{8B0FB63F-2C5A-4EBC-C0ED-DC7CC3543A92}"/>
          </ac:spMkLst>
        </pc:spChg>
        <pc:spChg chg="add del mod">
          <ac:chgData name="Langa Vakalisa" userId="6cb1862e6b57fbd4" providerId="LiveId" clId="{8BC7B75E-D59E-4FB6-BBD6-72412E65C580}" dt="2025-09-14T06:56:45.393" v="697" actId="478"/>
          <ac:spMkLst>
            <pc:docMk/>
            <pc:sldMk cId="0" sldId="260"/>
            <ac:spMk id="6" creationId="{04E7F4D2-A3AC-4A9A-5B19-D4DCB66E0F5A}"/>
          </ac:spMkLst>
        </pc:spChg>
        <pc:spChg chg="mod">
          <ac:chgData name="Langa Vakalisa" userId="6cb1862e6b57fbd4" providerId="LiveId" clId="{8BC7B75E-D59E-4FB6-BBD6-72412E65C580}" dt="2025-09-14T06:47:06.095" v="607" actId="20577"/>
          <ac:spMkLst>
            <pc:docMk/>
            <pc:sldMk cId="0" sldId="260"/>
            <ac:spMk id="339" creationId="{00000000-0000-0000-0000-000000000000}"/>
          </ac:spMkLst>
        </pc:spChg>
        <pc:spChg chg="del mod">
          <ac:chgData name="Langa Vakalisa" userId="6cb1862e6b57fbd4" providerId="LiveId" clId="{8BC7B75E-D59E-4FB6-BBD6-72412E65C580}" dt="2025-09-14T06:47:32.011" v="611" actId="478"/>
          <ac:spMkLst>
            <pc:docMk/>
            <pc:sldMk cId="0" sldId="260"/>
            <ac:spMk id="340" creationId="{00000000-0000-0000-0000-000000000000}"/>
          </ac:spMkLst>
        </pc:spChg>
        <pc:spChg chg="del mod">
          <ac:chgData name="Langa Vakalisa" userId="6cb1862e6b57fbd4" providerId="LiveId" clId="{8BC7B75E-D59E-4FB6-BBD6-72412E65C580}" dt="2025-09-14T06:51:56.759" v="613" actId="478"/>
          <ac:spMkLst>
            <pc:docMk/>
            <pc:sldMk cId="0" sldId="260"/>
            <ac:spMk id="341" creationId="{00000000-0000-0000-0000-000000000000}"/>
          </ac:spMkLst>
        </pc:spChg>
        <pc:grpChg chg="del">
          <ac:chgData name="Langa Vakalisa" userId="6cb1862e6b57fbd4" providerId="LiveId" clId="{8BC7B75E-D59E-4FB6-BBD6-72412E65C580}" dt="2025-09-14T06:47:21.467" v="608" actId="478"/>
          <ac:grpSpMkLst>
            <pc:docMk/>
            <pc:sldMk cId="0" sldId="260"/>
            <ac:grpSpMk id="355" creationId="{00000000-0000-0000-0000-000000000000}"/>
          </ac:grpSpMkLst>
        </pc:grpChg>
        <pc:graphicFrameChg chg="add mod modGraphic">
          <ac:chgData name="Langa Vakalisa" userId="6cb1862e6b57fbd4" providerId="LiveId" clId="{8BC7B75E-D59E-4FB6-BBD6-72412E65C580}" dt="2025-09-14T07:06:59.830" v="751" actId="1076"/>
          <ac:graphicFrameMkLst>
            <pc:docMk/>
            <pc:sldMk cId="0" sldId="260"/>
            <ac:graphicFrameMk id="7" creationId="{3E5BBECE-C64E-4644-279F-410B5E687655}"/>
          </ac:graphicFrameMkLst>
        </pc:graphicFrameChg>
        <pc:picChg chg="del">
          <ac:chgData name="Langa Vakalisa" userId="6cb1862e6b57fbd4" providerId="LiveId" clId="{8BC7B75E-D59E-4FB6-BBD6-72412E65C580}" dt="2025-09-14T06:47:25.574" v="609" actId="478"/>
          <ac:picMkLst>
            <pc:docMk/>
            <pc:sldMk cId="0" sldId="260"/>
            <ac:picMk id="354" creationId="{00000000-0000-0000-0000-000000000000}"/>
          </ac:picMkLst>
        </pc:picChg>
      </pc:sldChg>
      <pc:sldChg chg="del">
        <pc:chgData name="Langa Vakalisa" userId="6cb1862e6b57fbd4" providerId="LiveId" clId="{8BC7B75E-D59E-4FB6-BBD6-72412E65C580}" dt="2025-09-14T06:59:02.607" v="701" actId="2696"/>
        <pc:sldMkLst>
          <pc:docMk/>
          <pc:sldMk cId="0" sldId="261"/>
        </pc:sldMkLst>
      </pc:sldChg>
      <pc:sldChg chg="del">
        <pc:chgData name="Langa Vakalisa" userId="6cb1862e6b57fbd4" providerId="LiveId" clId="{8BC7B75E-D59E-4FB6-BBD6-72412E65C580}" dt="2025-09-14T06:58:08.219" v="698" actId="2696"/>
        <pc:sldMkLst>
          <pc:docMk/>
          <pc:sldMk cId="0" sldId="262"/>
        </pc:sldMkLst>
      </pc:sldChg>
      <pc:sldChg chg="del">
        <pc:chgData name="Langa Vakalisa" userId="6cb1862e6b57fbd4" providerId="LiveId" clId="{8BC7B75E-D59E-4FB6-BBD6-72412E65C580}" dt="2025-09-14T06:58:27.924" v="699" actId="2696"/>
        <pc:sldMkLst>
          <pc:docMk/>
          <pc:sldMk cId="0" sldId="263"/>
        </pc:sldMkLst>
      </pc:sldChg>
      <pc:sldChg chg="addSp modSp mod">
        <pc:chgData name="Langa Vakalisa" userId="6cb1862e6b57fbd4" providerId="LiveId" clId="{8BC7B75E-D59E-4FB6-BBD6-72412E65C580}" dt="2025-09-14T07:06:34.001" v="746" actId="14100"/>
        <pc:sldMkLst>
          <pc:docMk/>
          <pc:sldMk cId="0" sldId="264"/>
        </pc:sldMkLst>
        <pc:spChg chg="add mod">
          <ac:chgData name="Langa Vakalisa" userId="6cb1862e6b57fbd4" providerId="LiveId" clId="{8BC7B75E-D59E-4FB6-BBD6-72412E65C580}" dt="2025-09-14T07:05:12.404" v="744" actId="20577"/>
          <ac:spMkLst>
            <pc:docMk/>
            <pc:sldMk cId="0" sldId="264"/>
            <ac:spMk id="2" creationId="{24E7D194-441D-F7BD-DB01-6AB25AAC8213}"/>
          </ac:spMkLst>
        </pc:spChg>
        <pc:spChg chg="mod">
          <ac:chgData name="Langa Vakalisa" userId="6cb1862e6b57fbd4" providerId="LiveId" clId="{8BC7B75E-D59E-4FB6-BBD6-72412E65C580}" dt="2025-09-14T07:06:34.001" v="746" actId="14100"/>
          <ac:spMkLst>
            <pc:docMk/>
            <pc:sldMk cId="0" sldId="264"/>
            <ac:spMk id="434" creationId="{00000000-0000-0000-0000-000000000000}"/>
          </ac:spMkLst>
        </pc:spChg>
      </pc:sldChg>
      <pc:sldChg chg="addSp delSp modSp mod modAnim">
        <pc:chgData name="Langa Vakalisa" userId="6cb1862e6b57fbd4" providerId="LiveId" clId="{8BC7B75E-D59E-4FB6-BBD6-72412E65C580}" dt="2025-09-14T07:02:36.268" v="736" actId="14100"/>
        <pc:sldMkLst>
          <pc:docMk/>
          <pc:sldMk cId="0" sldId="265"/>
        </pc:sldMkLst>
        <pc:spChg chg="add del mod">
          <ac:chgData name="Langa Vakalisa" userId="6cb1862e6b57fbd4" providerId="LiveId" clId="{8BC7B75E-D59E-4FB6-BBD6-72412E65C580}" dt="2025-09-14T07:00:22.724" v="707" actId="478"/>
          <ac:spMkLst>
            <pc:docMk/>
            <pc:sldMk cId="0" sldId="265"/>
            <ac:spMk id="3" creationId="{5D84F815-50DA-3A5A-03FE-09DDA107F008}"/>
          </ac:spMkLst>
        </pc:spChg>
        <pc:spChg chg="add del mod">
          <ac:chgData name="Langa Vakalisa" userId="6cb1862e6b57fbd4" providerId="LiveId" clId="{8BC7B75E-D59E-4FB6-BBD6-72412E65C580}" dt="2025-09-14T07:00:36.220" v="710" actId="478"/>
          <ac:spMkLst>
            <pc:docMk/>
            <pc:sldMk cId="0" sldId="265"/>
            <ac:spMk id="5" creationId="{936753D9-8D21-C606-17AA-F817A761AE77}"/>
          </ac:spMkLst>
        </pc:spChg>
        <pc:spChg chg="add mod">
          <ac:chgData name="Langa Vakalisa" userId="6cb1862e6b57fbd4" providerId="LiveId" clId="{8BC7B75E-D59E-4FB6-BBD6-72412E65C580}" dt="2025-09-14T07:01:11.050" v="716" actId="14100"/>
          <ac:spMkLst>
            <pc:docMk/>
            <pc:sldMk cId="0" sldId="265"/>
            <ac:spMk id="6" creationId="{EDF62A9C-DC11-DBD3-FC5D-DE38DAA1CC34}"/>
          </ac:spMkLst>
        </pc:spChg>
        <pc:spChg chg="del">
          <ac:chgData name="Langa Vakalisa" userId="6cb1862e6b57fbd4" providerId="LiveId" clId="{8BC7B75E-D59E-4FB6-BBD6-72412E65C580}" dt="2025-09-14T07:00:20.534" v="706" actId="478"/>
          <ac:spMkLst>
            <pc:docMk/>
            <pc:sldMk cId="0" sldId="265"/>
            <ac:spMk id="482" creationId="{00000000-0000-0000-0000-000000000000}"/>
          </ac:spMkLst>
        </pc:spChg>
        <pc:spChg chg="del">
          <ac:chgData name="Langa Vakalisa" userId="6cb1862e6b57fbd4" providerId="LiveId" clId="{8BC7B75E-D59E-4FB6-BBD6-72412E65C580}" dt="2025-09-14T07:00:26.184" v="708" actId="478"/>
          <ac:spMkLst>
            <pc:docMk/>
            <pc:sldMk cId="0" sldId="265"/>
            <ac:spMk id="483" creationId="{00000000-0000-0000-0000-000000000000}"/>
          </ac:spMkLst>
        </pc:spChg>
        <pc:spChg chg="add del">
          <ac:chgData name="Langa Vakalisa" userId="6cb1862e6b57fbd4" providerId="LiveId" clId="{8BC7B75E-D59E-4FB6-BBD6-72412E65C580}" dt="2025-09-14T07:02:21.792" v="730" actId="478"/>
          <ac:spMkLst>
            <pc:docMk/>
            <pc:sldMk cId="0" sldId="265"/>
            <ac:spMk id="491" creationId="{00000000-0000-0000-0000-000000000000}"/>
          </ac:spMkLst>
        </pc:spChg>
        <pc:spChg chg="add del">
          <ac:chgData name="Langa Vakalisa" userId="6cb1862e6b57fbd4" providerId="LiveId" clId="{8BC7B75E-D59E-4FB6-BBD6-72412E65C580}" dt="2025-09-14T07:02:22.288" v="731" actId="478"/>
          <ac:spMkLst>
            <pc:docMk/>
            <pc:sldMk cId="0" sldId="265"/>
            <ac:spMk id="495" creationId="{00000000-0000-0000-0000-000000000000}"/>
          </ac:spMkLst>
        </pc:spChg>
        <pc:spChg chg="add del mod">
          <ac:chgData name="Langa Vakalisa" userId="6cb1862e6b57fbd4" providerId="LiveId" clId="{8BC7B75E-D59E-4FB6-BBD6-72412E65C580}" dt="2025-09-14T07:02:36.268" v="736" actId="14100"/>
          <ac:spMkLst>
            <pc:docMk/>
            <pc:sldMk cId="0" sldId="265"/>
            <ac:spMk id="496" creationId="{00000000-0000-0000-0000-000000000000}"/>
          </ac:spMkLst>
        </pc:spChg>
        <pc:spChg chg="del">
          <ac:chgData name="Langa Vakalisa" userId="6cb1862e6b57fbd4" providerId="LiveId" clId="{8BC7B75E-D59E-4FB6-BBD6-72412E65C580}" dt="2025-09-14T07:01:24.739" v="717" actId="478"/>
          <ac:spMkLst>
            <pc:docMk/>
            <pc:sldMk cId="0" sldId="265"/>
            <ac:spMk id="497" creationId="{00000000-0000-0000-0000-000000000000}"/>
          </ac:spMkLst>
        </pc:spChg>
        <pc:picChg chg="add mod">
          <ac:chgData name="Langa Vakalisa" userId="6cb1862e6b57fbd4" providerId="LiveId" clId="{8BC7B75E-D59E-4FB6-BBD6-72412E65C580}" dt="2025-09-14T07:02:21.550" v="729" actId="14100"/>
          <ac:picMkLst>
            <pc:docMk/>
            <pc:sldMk cId="0" sldId="265"/>
            <ac:picMk id="7" creationId="{8B5FFDB9-7ED7-F3BC-542E-2539FD2C2E3B}"/>
          </ac:picMkLst>
        </pc:picChg>
      </pc:sldChg>
      <pc:sldChg chg="addSp delSp modSp del mod">
        <pc:chgData name="Langa Vakalisa" userId="6cb1862e6b57fbd4" providerId="LiveId" clId="{8BC7B75E-D59E-4FB6-BBD6-72412E65C580}" dt="2025-09-14T07:02:56.584" v="737" actId="2696"/>
        <pc:sldMkLst>
          <pc:docMk/>
          <pc:sldMk cId="0" sldId="267"/>
        </pc:sldMkLst>
        <pc:spChg chg="add del mod">
          <ac:chgData name="Langa Vakalisa" userId="6cb1862e6b57fbd4" providerId="LiveId" clId="{8BC7B75E-D59E-4FB6-BBD6-72412E65C580}" dt="2025-09-14T07:00:05.388" v="705" actId="478"/>
          <ac:spMkLst>
            <pc:docMk/>
            <pc:sldMk cId="0" sldId="267"/>
            <ac:spMk id="4" creationId="{C4764960-1E99-0970-E2D5-2DA33AD2BF84}"/>
          </ac:spMkLst>
        </pc:spChg>
        <pc:spChg chg="del">
          <ac:chgData name="Langa Vakalisa" userId="6cb1862e6b57fbd4" providerId="LiveId" clId="{8BC7B75E-D59E-4FB6-BBD6-72412E65C580}" dt="2025-09-14T07:00:02.544" v="704" actId="478"/>
          <ac:spMkLst>
            <pc:docMk/>
            <pc:sldMk cId="0" sldId="267"/>
            <ac:spMk id="524" creationId="{00000000-0000-0000-0000-000000000000}"/>
          </ac:spMkLst>
        </pc:spChg>
      </pc:sldChg>
      <pc:sldChg chg="del">
        <pc:chgData name="Langa Vakalisa" userId="6cb1862e6b57fbd4" providerId="LiveId" clId="{8BC7B75E-D59E-4FB6-BBD6-72412E65C580}" dt="2025-09-14T06:54:51.167" v="686" actId="47"/>
        <pc:sldMkLst>
          <pc:docMk/>
          <pc:sldMk cId="0" sldId="268"/>
        </pc:sldMkLst>
      </pc:sldChg>
      <pc:sldChg chg="modSp mod">
        <pc:chgData name="Langa Vakalisa" userId="6cb1862e6b57fbd4" providerId="LiveId" clId="{8BC7B75E-D59E-4FB6-BBD6-72412E65C580}" dt="2025-09-14T07:06:45.527" v="748" actId="14100"/>
        <pc:sldMkLst>
          <pc:docMk/>
          <pc:sldMk cId="0" sldId="269"/>
        </pc:sldMkLst>
        <pc:spChg chg="mod">
          <ac:chgData name="Langa Vakalisa" userId="6cb1862e6b57fbd4" providerId="LiveId" clId="{8BC7B75E-D59E-4FB6-BBD6-72412E65C580}" dt="2025-09-14T07:06:45.527" v="748" actId="14100"/>
          <ac:spMkLst>
            <pc:docMk/>
            <pc:sldMk cId="0" sldId="269"/>
            <ac:spMk id="580" creationId="{00000000-0000-0000-0000-000000000000}"/>
          </ac:spMkLst>
        </pc:spChg>
      </pc:sldChg>
      <pc:sldChg chg="delSp mod">
        <pc:chgData name="Langa Vakalisa" userId="6cb1862e6b57fbd4" providerId="LiveId" clId="{8BC7B75E-D59E-4FB6-BBD6-72412E65C580}" dt="2025-09-14T07:04:37.950" v="739" actId="478"/>
        <pc:sldMkLst>
          <pc:docMk/>
          <pc:sldMk cId="0" sldId="270"/>
        </pc:sldMkLst>
        <pc:spChg chg="del">
          <ac:chgData name="Langa Vakalisa" userId="6cb1862e6b57fbd4" providerId="LiveId" clId="{8BC7B75E-D59E-4FB6-BBD6-72412E65C580}" dt="2025-09-14T07:04:37.950" v="739" actId="478"/>
          <ac:spMkLst>
            <pc:docMk/>
            <pc:sldMk cId="0" sldId="270"/>
            <ac:spMk id="638" creationId="{00000000-0000-0000-0000-000000000000}"/>
          </ac:spMkLst>
        </pc:spChg>
      </pc:sldChg>
      <pc:sldChg chg="del">
        <pc:chgData name="Langa Vakalisa" userId="6cb1862e6b57fbd4" providerId="LiveId" clId="{8BC7B75E-D59E-4FB6-BBD6-72412E65C580}" dt="2025-09-14T07:04:25.364" v="738" actId="2696"/>
        <pc:sldMkLst>
          <pc:docMk/>
          <pc:sldMk cId="0" sldId="271"/>
        </pc:sldMkLst>
      </pc:sldChg>
      <pc:sldChg chg="add del">
        <pc:chgData name="Langa Vakalisa" userId="6cb1862e6b57fbd4" providerId="LiveId" clId="{8BC7B75E-D59E-4FB6-BBD6-72412E65C580}" dt="2025-09-14T06:55:08.834" v="688" actId="47"/>
        <pc:sldMkLst>
          <pc:docMk/>
          <pc:sldMk cId="0" sldId="272"/>
        </pc:sldMkLst>
      </pc:sldChg>
      <pc:sldChg chg="add del">
        <pc:chgData name="Langa Vakalisa" userId="6cb1862e6b57fbd4" providerId="LiveId" clId="{8BC7B75E-D59E-4FB6-BBD6-72412E65C580}" dt="2025-09-14T06:59:05.084" v="702" actId="2696"/>
        <pc:sldMkLst>
          <pc:docMk/>
          <pc:sldMk cId="1982623231" sldId="273"/>
        </pc:sldMkLst>
      </pc:sldChg>
      <pc:sldMasterChg chg="addSldLayout delSldLayout">
        <pc:chgData name="Langa Vakalisa" userId="6cb1862e6b57fbd4" providerId="LiveId" clId="{8BC7B75E-D59E-4FB6-BBD6-72412E65C580}" dt="2025-09-14T07:02:56.584" v="737" actId="2696"/>
        <pc:sldMasterMkLst>
          <pc:docMk/>
          <pc:sldMasterMk cId="0" sldId="2147483653"/>
        </pc:sldMasterMkLst>
        <pc:sldLayoutChg chg="del">
          <pc:chgData name="Langa Vakalisa" userId="6cb1862e6b57fbd4" providerId="LiveId" clId="{8BC7B75E-D59E-4FB6-BBD6-72412E65C580}" dt="2025-09-14T06:55:16.080" v="689" actId="47"/>
          <pc:sldLayoutMkLst>
            <pc:docMk/>
            <pc:sldMasterMk cId="0" sldId="2147483653"/>
            <pc:sldLayoutMk cId="0" sldId="2147483648"/>
          </pc:sldLayoutMkLst>
        </pc:sldLayoutChg>
        <pc:sldLayoutChg chg="del">
          <pc:chgData name="Langa Vakalisa" userId="6cb1862e6b57fbd4" providerId="LiveId" clId="{8BC7B75E-D59E-4FB6-BBD6-72412E65C580}" dt="2025-09-14T07:02:56.584" v="737" actId="2696"/>
          <pc:sldLayoutMkLst>
            <pc:docMk/>
            <pc:sldMasterMk cId="0" sldId="2147483653"/>
            <pc:sldLayoutMk cId="0" sldId="2147483651"/>
          </pc:sldLayoutMkLst>
        </pc:sldLayoutChg>
        <pc:sldLayoutChg chg="add del">
          <pc:chgData name="Langa Vakalisa" userId="6cb1862e6b57fbd4" providerId="LiveId" clId="{8BC7B75E-D59E-4FB6-BBD6-72412E65C580}" dt="2025-09-14T06:55:08.834" v="688" actId="47"/>
          <pc:sldLayoutMkLst>
            <pc:docMk/>
            <pc:sldMasterMk cId="0" sldId="2147483653"/>
            <pc:sldLayoutMk cId="0" sldId="2147483652"/>
          </pc:sldLayoutMkLst>
        </pc:sldLayoutChg>
      </pc:sldMasterChg>
    </pc:docChg>
  </pc:docChgLst>
  <pc:docChgLst>
    <pc:chgData name="Guest User" providerId="Windows Live" clId="Web-{2E47EBC0-5FF0-5877-1ECA-D1BDE731851C}"/>
    <pc:docChg chg="delSld modSld">
      <pc:chgData name="Guest User" userId="" providerId="Windows Live" clId="Web-{2E47EBC0-5FF0-5877-1ECA-D1BDE731851C}" dt="2025-09-14T07:01:46.720" v="214" actId="20577"/>
      <pc:docMkLst>
        <pc:docMk/>
      </pc:docMkLst>
      <pc:sldChg chg="modSp">
        <pc:chgData name="Guest User" userId="" providerId="Windows Live" clId="Web-{2E47EBC0-5FF0-5877-1ECA-D1BDE731851C}" dt="2025-09-14T06:29:20.468" v="33" actId="20577"/>
        <pc:sldMkLst>
          <pc:docMk/>
          <pc:sldMk cId="0" sldId="256"/>
        </pc:sldMkLst>
        <pc:spChg chg="mod">
          <ac:chgData name="Guest User" userId="" providerId="Windows Live" clId="Web-{2E47EBC0-5FF0-5877-1ECA-D1BDE731851C}" dt="2025-09-14T06:29:20.468" v="33" actId="20577"/>
          <ac:spMkLst>
            <pc:docMk/>
            <pc:sldMk cId="0" sldId="256"/>
            <ac:spMk id="276" creationId="{00000000-0000-0000-0000-000000000000}"/>
          </ac:spMkLst>
        </pc:spChg>
      </pc:sldChg>
      <pc:sldChg chg="modSp">
        <pc:chgData name="Guest User" userId="" providerId="Windows Live" clId="Web-{2E47EBC0-5FF0-5877-1ECA-D1BDE731851C}" dt="2025-09-14T06:55:13.354" v="209"/>
        <pc:sldMkLst>
          <pc:docMk/>
          <pc:sldMk cId="0" sldId="260"/>
        </pc:sldMkLst>
        <pc:graphicFrameChg chg="mod modGraphic">
          <ac:chgData name="Guest User" userId="" providerId="Windows Live" clId="Web-{2E47EBC0-5FF0-5877-1ECA-D1BDE731851C}" dt="2025-09-14T06:55:13.354" v="209"/>
          <ac:graphicFrameMkLst>
            <pc:docMk/>
            <pc:sldMk cId="0" sldId="260"/>
            <ac:graphicFrameMk id="7" creationId="{3E5BBECE-C64E-4644-279F-410B5E687655}"/>
          </ac:graphicFrameMkLst>
        </pc:graphicFrameChg>
      </pc:sldChg>
      <pc:sldChg chg="delSp modSp">
        <pc:chgData name="Guest User" userId="" providerId="Windows Live" clId="Web-{2E47EBC0-5FF0-5877-1ECA-D1BDE731851C}" dt="2025-09-14T06:52:51.538" v="159" actId="20577"/>
        <pc:sldMkLst>
          <pc:docMk/>
          <pc:sldMk cId="0" sldId="264"/>
        </pc:sldMkLst>
        <pc:spChg chg="mod">
          <ac:chgData name="Guest User" userId="" providerId="Windows Live" clId="Web-{2E47EBC0-5FF0-5877-1ECA-D1BDE731851C}" dt="2025-09-14T06:42:54.030" v="57" actId="20577"/>
          <ac:spMkLst>
            <pc:docMk/>
            <pc:sldMk cId="0" sldId="264"/>
            <ac:spMk id="432" creationId="{00000000-0000-0000-0000-000000000000}"/>
          </ac:spMkLst>
        </pc:spChg>
        <pc:spChg chg="del mod">
          <ac:chgData name="Guest User" userId="" providerId="Windows Live" clId="Web-{2E47EBC0-5FF0-5877-1ECA-D1BDE731851C}" dt="2025-09-14T06:44:26.844" v="70"/>
          <ac:spMkLst>
            <pc:docMk/>
            <pc:sldMk cId="0" sldId="264"/>
            <ac:spMk id="433" creationId="{00000000-0000-0000-0000-000000000000}"/>
          </ac:spMkLst>
        </pc:spChg>
        <pc:spChg chg="mod">
          <ac:chgData name="Guest User" userId="" providerId="Windows Live" clId="Web-{2E47EBC0-5FF0-5877-1ECA-D1BDE731851C}" dt="2025-09-14T06:52:51.538" v="159" actId="20577"/>
          <ac:spMkLst>
            <pc:docMk/>
            <pc:sldMk cId="0" sldId="264"/>
            <ac:spMk id="434" creationId="{00000000-0000-0000-0000-000000000000}"/>
          </ac:spMkLst>
        </pc:spChg>
        <pc:spChg chg="del">
          <ac:chgData name="Guest User" userId="" providerId="Windows Live" clId="Web-{2E47EBC0-5FF0-5877-1ECA-D1BDE731851C}" dt="2025-09-14T06:44:26.844" v="64"/>
          <ac:spMkLst>
            <pc:docMk/>
            <pc:sldMk cId="0" sldId="264"/>
            <ac:spMk id="472" creationId="{00000000-0000-0000-0000-000000000000}"/>
          </ac:spMkLst>
        </pc:spChg>
        <pc:spChg chg="del">
          <ac:chgData name="Guest User" userId="" providerId="Windows Live" clId="Web-{2E47EBC0-5FF0-5877-1ECA-D1BDE731851C}" dt="2025-09-14T06:44:26.844" v="63"/>
          <ac:spMkLst>
            <pc:docMk/>
            <pc:sldMk cId="0" sldId="264"/>
            <ac:spMk id="473" creationId="{00000000-0000-0000-0000-000000000000}"/>
          </ac:spMkLst>
        </pc:spChg>
        <pc:spChg chg="del">
          <ac:chgData name="Guest User" userId="" providerId="Windows Live" clId="Web-{2E47EBC0-5FF0-5877-1ECA-D1BDE731851C}" dt="2025-09-14T06:44:26.844" v="62"/>
          <ac:spMkLst>
            <pc:docMk/>
            <pc:sldMk cId="0" sldId="264"/>
            <ac:spMk id="474" creationId="{00000000-0000-0000-0000-000000000000}"/>
          </ac:spMkLst>
        </pc:spChg>
        <pc:spChg chg="del mod">
          <ac:chgData name="Guest User" userId="" providerId="Windows Live" clId="Web-{2E47EBC0-5FF0-5877-1ECA-D1BDE731851C}" dt="2025-09-14T06:44:33.656" v="73"/>
          <ac:spMkLst>
            <pc:docMk/>
            <pc:sldMk cId="0" sldId="264"/>
            <ac:spMk id="475" creationId="{00000000-0000-0000-0000-000000000000}"/>
          </ac:spMkLst>
        </pc:spChg>
        <pc:spChg chg="del">
          <ac:chgData name="Guest User" userId="" providerId="Windows Live" clId="Web-{2E47EBC0-5FF0-5877-1ECA-D1BDE731851C}" dt="2025-09-14T06:44:33.656" v="72"/>
          <ac:spMkLst>
            <pc:docMk/>
            <pc:sldMk cId="0" sldId="264"/>
            <ac:spMk id="476" creationId="{00000000-0000-0000-0000-000000000000}"/>
          </ac:spMkLst>
        </pc:spChg>
        <pc:grpChg chg="del">
          <ac:chgData name="Guest User" userId="" providerId="Windows Live" clId="Web-{2E47EBC0-5FF0-5877-1ECA-D1BDE731851C}" dt="2025-09-14T06:44:26.844" v="69"/>
          <ac:grpSpMkLst>
            <pc:docMk/>
            <pc:sldMk cId="0" sldId="264"/>
            <ac:grpSpMk id="441" creationId="{00000000-0000-0000-0000-000000000000}"/>
          </ac:grpSpMkLst>
        </pc:grpChg>
        <pc:grpChg chg="del mod">
          <ac:chgData name="Guest User" userId="" providerId="Windows Live" clId="Web-{2E47EBC0-5FF0-5877-1ECA-D1BDE731851C}" dt="2025-09-14T06:44:26.844" v="68"/>
          <ac:grpSpMkLst>
            <pc:docMk/>
            <pc:sldMk cId="0" sldId="264"/>
            <ac:grpSpMk id="446" creationId="{00000000-0000-0000-0000-000000000000}"/>
          </ac:grpSpMkLst>
        </pc:grpChg>
        <pc:grpChg chg="del mod">
          <ac:chgData name="Guest User" userId="" providerId="Windows Live" clId="Web-{2E47EBC0-5FF0-5877-1ECA-D1BDE731851C}" dt="2025-09-14T06:44:26.844" v="67"/>
          <ac:grpSpMkLst>
            <pc:docMk/>
            <pc:sldMk cId="0" sldId="264"/>
            <ac:grpSpMk id="451" creationId="{00000000-0000-0000-0000-000000000000}"/>
          </ac:grpSpMkLst>
        </pc:grpChg>
        <pc:grpChg chg="del">
          <ac:chgData name="Guest User" userId="" providerId="Windows Live" clId="Web-{2E47EBC0-5FF0-5877-1ECA-D1BDE731851C}" dt="2025-09-14T06:44:26.844" v="66"/>
          <ac:grpSpMkLst>
            <pc:docMk/>
            <pc:sldMk cId="0" sldId="264"/>
            <ac:grpSpMk id="462" creationId="{00000000-0000-0000-0000-000000000000}"/>
          </ac:grpSpMkLst>
        </pc:grpChg>
        <pc:grpChg chg="del">
          <ac:chgData name="Guest User" userId="" providerId="Windows Live" clId="Web-{2E47EBC0-5FF0-5877-1ECA-D1BDE731851C}" dt="2025-09-14T06:44:26.844" v="65"/>
          <ac:grpSpMkLst>
            <pc:docMk/>
            <pc:sldMk cId="0" sldId="264"/>
            <ac:grpSpMk id="467" creationId="{00000000-0000-0000-0000-000000000000}"/>
          </ac:grpSpMkLst>
        </pc:grpChg>
      </pc:sldChg>
      <pc:sldChg chg="del">
        <pc:chgData name="Guest User" userId="" providerId="Windows Live" clId="Web-{2E47EBC0-5FF0-5877-1ECA-D1BDE731851C}" dt="2025-09-14T06:58:57.545" v="210"/>
        <pc:sldMkLst>
          <pc:docMk/>
          <pc:sldMk cId="0" sldId="266"/>
        </pc:sldMkLst>
      </pc:sldChg>
      <pc:sldChg chg="delSp modSp">
        <pc:chgData name="Guest User" userId="" providerId="Windows Live" clId="Web-{2E47EBC0-5FF0-5877-1ECA-D1BDE731851C}" dt="2025-09-14T06:52:15.958" v="155" actId="20577"/>
        <pc:sldMkLst>
          <pc:docMk/>
          <pc:sldMk cId="0" sldId="269"/>
        </pc:sldMkLst>
        <pc:spChg chg="mod">
          <ac:chgData name="Guest User" userId="" providerId="Windows Live" clId="Web-{2E47EBC0-5FF0-5877-1ECA-D1BDE731851C}" dt="2025-09-14T06:46:38.987" v="93" actId="20577"/>
          <ac:spMkLst>
            <pc:docMk/>
            <pc:sldMk cId="0" sldId="269"/>
            <ac:spMk id="578" creationId="{00000000-0000-0000-0000-000000000000}"/>
          </ac:spMkLst>
        </pc:spChg>
        <pc:spChg chg="mod">
          <ac:chgData name="Guest User" userId="" providerId="Windows Live" clId="Web-{2E47EBC0-5FF0-5877-1ECA-D1BDE731851C}" dt="2025-09-14T06:47:40.601" v="116" actId="14100"/>
          <ac:spMkLst>
            <pc:docMk/>
            <pc:sldMk cId="0" sldId="269"/>
            <ac:spMk id="579" creationId="{00000000-0000-0000-0000-000000000000}"/>
          </ac:spMkLst>
        </pc:spChg>
        <pc:spChg chg="mod">
          <ac:chgData name="Guest User" userId="" providerId="Windows Live" clId="Web-{2E47EBC0-5FF0-5877-1ECA-D1BDE731851C}" dt="2025-09-14T06:52:15.958" v="155" actId="20577"/>
          <ac:spMkLst>
            <pc:docMk/>
            <pc:sldMk cId="0" sldId="269"/>
            <ac:spMk id="580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105"/>
          <ac:spMkLst>
            <pc:docMk/>
            <pc:sldMk cId="0" sldId="269"/>
            <ac:spMk id="618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104"/>
          <ac:spMkLst>
            <pc:docMk/>
            <pc:sldMk cId="0" sldId="269"/>
            <ac:spMk id="619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103"/>
          <ac:spMkLst>
            <pc:docMk/>
            <pc:sldMk cId="0" sldId="269"/>
            <ac:spMk id="620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102"/>
          <ac:spMkLst>
            <pc:docMk/>
            <pc:sldMk cId="0" sldId="269"/>
            <ac:spMk id="621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101"/>
          <ac:spMkLst>
            <pc:docMk/>
            <pc:sldMk cId="0" sldId="269"/>
            <ac:spMk id="622" creationId="{00000000-0000-0000-0000-000000000000}"/>
          </ac:spMkLst>
        </pc:spChg>
        <pc:spChg chg="del">
          <ac:chgData name="Guest User" userId="" providerId="Windows Live" clId="Web-{2E47EBC0-5FF0-5877-1ECA-D1BDE731851C}" dt="2025-09-14T06:47:11.724" v="99"/>
          <ac:spMkLst>
            <pc:docMk/>
            <pc:sldMk cId="0" sldId="269"/>
            <ac:spMk id="628" creationId="{00000000-0000-0000-0000-000000000000}"/>
          </ac:spMkLst>
        </pc:spChg>
        <pc:grpChg chg="del">
          <ac:chgData name="Guest User" userId="" providerId="Windows Live" clId="Web-{2E47EBC0-5FF0-5877-1ECA-D1BDE731851C}" dt="2025-09-14T06:47:11.724" v="110"/>
          <ac:grpSpMkLst>
            <pc:docMk/>
            <pc:sldMk cId="0" sldId="269"/>
            <ac:grpSpMk id="593" creationId="{00000000-0000-0000-0000-000000000000}"/>
          </ac:grpSpMkLst>
        </pc:grpChg>
        <pc:grpChg chg="del">
          <ac:chgData name="Guest User" userId="" providerId="Windows Live" clId="Web-{2E47EBC0-5FF0-5877-1ECA-D1BDE731851C}" dt="2025-09-14T06:47:11.724" v="109"/>
          <ac:grpSpMkLst>
            <pc:docMk/>
            <pc:sldMk cId="0" sldId="269"/>
            <ac:grpSpMk id="598" creationId="{00000000-0000-0000-0000-000000000000}"/>
          </ac:grpSpMkLst>
        </pc:grpChg>
        <pc:grpChg chg="del">
          <ac:chgData name="Guest User" userId="" providerId="Windows Live" clId="Web-{2E47EBC0-5FF0-5877-1ECA-D1BDE731851C}" dt="2025-09-14T06:47:11.724" v="108"/>
          <ac:grpSpMkLst>
            <pc:docMk/>
            <pc:sldMk cId="0" sldId="269"/>
            <ac:grpSpMk id="603" creationId="{00000000-0000-0000-0000-000000000000}"/>
          </ac:grpSpMkLst>
        </pc:grpChg>
        <pc:grpChg chg="del">
          <ac:chgData name="Guest User" userId="" providerId="Windows Live" clId="Web-{2E47EBC0-5FF0-5877-1ECA-D1BDE731851C}" dt="2025-09-14T06:47:11.724" v="107"/>
          <ac:grpSpMkLst>
            <pc:docMk/>
            <pc:sldMk cId="0" sldId="269"/>
            <ac:grpSpMk id="608" creationId="{00000000-0000-0000-0000-000000000000}"/>
          </ac:grpSpMkLst>
        </pc:grpChg>
        <pc:grpChg chg="del">
          <ac:chgData name="Guest User" userId="" providerId="Windows Live" clId="Web-{2E47EBC0-5FF0-5877-1ECA-D1BDE731851C}" dt="2025-09-14T06:47:11.724" v="106"/>
          <ac:grpSpMkLst>
            <pc:docMk/>
            <pc:sldMk cId="0" sldId="269"/>
            <ac:grpSpMk id="613" creationId="{00000000-0000-0000-0000-000000000000}"/>
          </ac:grpSpMkLst>
        </pc:grpChg>
        <pc:grpChg chg="del">
          <ac:chgData name="Guest User" userId="" providerId="Windows Live" clId="Web-{2E47EBC0-5FF0-5877-1ECA-D1BDE731851C}" dt="2025-09-14T06:47:11.724" v="100"/>
          <ac:grpSpMkLst>
            <pc:docMk/>
            <pc:sldMk cId="0" sldId="269"/>
            <ac:grpSpMk id="623" creationId="{00000000-0000-0000-0000-000000000000}"/>
          </ac:grpSpMkLst>
        </pc:grpChg>
      </pc:sldChg>
      <pc:sldChg chg="modSp">
        <pc:chgData name="Guest User" userId="" providerId="Windows Live" clId="Web-{2E47EBC0-5FF0-5877-1ECA-D1BDE731851C}" dt="2025-09-14T07:01:46.720" v="214" actId="20577"/>
        <pc:sldMkLst>
          <pc:docMk/>
          <pc:sldMk cId="0" sldId="270"/>
        </pc:sldMkLst>
        <pc:spChg chg="mod">
          <ac:chgData name="Guest User" userId="" providerId="Windows Live" clId="Web-{2E47EBC0-5FF0-5877-1ECA-D1BDE731851C}" dt="2025-09-14T07:01:46.720" v="214" actId="20577"/>
          <ac:spMkLst>
            <pc:docMk/>
            <pc:sldMk cId="0" sldId="270"/>
            <ac:spMk id="633" creationId="{00000000-0000-0000-0000-000000000000}"/>
          </ac:spMkLst>
        </pc:spChg>
        <pc:spChg chg="mod">
          <ac:chgData name="Guest User" userId="" providerId="Windows Live" clId="Web-{2E47EBC0-5FF0-5877-1ECA-D1BDE731851C}" dt="2025-09-14T06:49:07.341" v="123" actId="20577"/>
          <ac:spMkLst>
            <pc:docMk/>
            <pc:sldMk cId="0" sldId="270"/>
            <ac:spMk id="634" creationId="{00000000-0000-0000-0000-000000000000}"/>
          </ac:spMkLst>
        </pc:spChg>
      </pc:sldChg>
      <pc:sldChg chg="del">
        <pc:chgData name="Guest User" userId="" providerId="Windows Live" clId="Web-{2E47EBC0-5FF0-5877-1ECA-D1BDE731851C}" dt="2025-09-14T06:59:16.139" v="211"/>
        <pc:sldMkLst>
          <pc:docMk/>
          <pc:sldMk cId="0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2a675e8ff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2a675e8ff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2a675e8f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2a675e8f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2a675e8ff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2a675e8ff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2a675e8f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2a675e8f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2a675e8ff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2a675e8ff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2a675e8f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2a675e8f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2a675e8f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2a675e8ff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Overview">
  <p:cSld name="002 Overview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/>
          <p:nvPr/>
        </p:nvSpPr>
        <p:spPr>
          <a:xfrm>
            <a:off x="-16875" y="1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3" name="Google Shape;153;p3"/>
          <p:cNvSpPr/>
          <p:nvPr/>
        </p:nvSpPr>
        <p:spPr>
          <a:xfrm>
            <a:off x="521500" y="536075"/>
            <a:ext cx="11362500" cy="6018600"/>
          </a:xfrm>
          <a:prstGeom prst="roundRect">
            <a:avLst>
              <a:gd name="adj" fmla="val 2851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07988" y="341545"/>
            <a:ext cx="11362500" cy="6018600"/>
          </a:xfrm>
          <a:prstGeom prst="roundRect">
            <a:avLst>
              <a:gd name="adj" fmla="val 2851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310412" y="338250"/>
            <a:ext cx="11362500" cy="1237500"/>
          </a:xfrm>
          <a:prstGeom prst="round2SameRect">
            <a:avLst>
              <a:gd name="adj1" fmla="val 13398"/>
              <a:gd name="adj2" fmla="val 0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3"/>
          <p:cNvGrpSpPr/>
          <p:nvPr/>
        </p:nvGrpSpPr>
        <p:grpSpPr>
          <a:xfrm>
            <a:off x="448234" y="489101"/>
            <a:ext cx="1023279" cy="267052"/>
            <a:chOff x="3893271" y="783211"/>
            <a:chExt cx="1101247" cy="287400"/>
          </a:xfrm>
        </p:grpSpPr>
        <p:sp>
          <p:nvSpPr>
            <p:cNvPr id="157" name="Google Shape;157;p3"/>
            <p:cNvSpPr/>
            <p:nvPr/>
          </p:nvSpPr>
          <p:spPr>
            <a:xfrm>
              <a:off x="3893271" y="783211"/>
              <a:ext cx="287400" cy="287400"/>
            </a:xfrm>
            <a:prstGeom prst="ellipse">
              <a:avLst/>
            </a:prstGeom>
            <a:solidFill>
              <a:schemeClr val="accent6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300195" y="783211"/>
              <a:ext cx="287400" cy="287400"/>
            </a:xfrm>
            <a:prstGeom prst="ellipse">
              <a:avLst/>
            </a:prstGeom>
            <a:solidFill>
              <a:schemeClr val="accent5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07118" y="783211"/>
              <a:ext cx="287400" cy="287400"/>
            </a:xfrm>
            <a:prstGeom prst="ellipse">
              <a:avLst/>
            </a:prstGeom>
            <a:solidFill>
              <a:schemeClr val="accent2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3"/>
          <p:cNvSpPr/>
          <p:nvPr/>
        </p:nvSpPr>
        <p:spPr>
          <a:xfrm>
            <a:off x="448337" y="907730"/>
            <a:ext cx="472800" cy="424200"/>
          </a:xfrm>
          <a:prstGeom prst="roundRect">
            <a:avLst>
              <a:gd name="adj" fmla="val 18882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020884" y="907730"/>
            <a:ext cx="472800" cy="424200"/>
          </a:xfrm>
          <a:prstGeom prst="roundRect">
            <a:avLst>
              <a:gd name="adj" fmla="val 18882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9170543" y="907730"/>
            <a:ext cx="2243100" cy="424200"/>
          </a:xfrm>
          <a:prstGeom prst="roundRect">
            <a:avLst>
              <a:gd name="adj" fmla="val 18882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3"/>
          <p:cNvGrpSpPr/>
          <p:nvPr/>
        </p:nvGrpSpPr>
        <p:grpSpPr>
          <a:xfrm>
            <a:off x="1700314" y="902768"/>
            <a:ext cx="983529" cy="424800"/>
            <a:chOff x="8782938" y="537819"/>
            <a:chExt cx="983529" cy="424800"/>
          </a:xfrm>
        </p:grpSpPr>
        <p:sp>
          <p:nvSpPr>
            <p:cNvPr id="164" name="Google Shape;164;p3"/>
            <p:cNvSpPr/>
            <p:nvPr/>
          </p:nvSpPr>
          <p:spPr>
            <a:xfrm rot="5400000">
              <a:off x="9304317" y="500469"/>
              <a:ext cx="424800" cy="499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 rot="-5400000" flipH="1">
              <a:off x="8820288" y="500469"/>
              <a:ext cx="424800" cy="499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3" descr="Caret Right with solid fill"/>
          <p:cNvSpPr/>
          <p:nvPr/>
        </p:nvSpPr>
        <p:spPr>
          <a:xfrm>
            <a:off x="1206501" y="1027743"/>
            <a:ext cx="114517" cy="199145"/>
          </a:xfrm>
          <a:custGeom>
            <a:avLst/>
            <a:gdLst/>
            <a:ahLst/>
            <a:cxnLst/>
            <a:rect l="l" t="t" r="r" b="b"/>
            <a:pathLst>
              <a:path w="309505" h="538229" extrusionOk="0">
                <a:moveTo>
                  <a:pt x="40424" y="538229"/>
                </a:moveTo>
                <a:lnTo>
                  <a:pt x="10" y="497824"/>
                </a:lnTo>
                <a:lnTo>
                  <a:pt x="228686" y="269148"/>
                </a:lnTo>
                <a:lnTo>
                  <a:pt x="0" y="40405"/>
                </a:lnTo>
                <a:lnTo>
                  <a:pt x="40415" y="0"/>
                </a:lnTo>
                <a:lnTo>
                  <a:pt x="309505" y="269148"/>
                </a:lnTo>
                <a:lnTo>
                  <a:pt x="40424" y="538229"/>
                </a:lnTo>
                <a:close/>
              </a:path>
            </a:pathLst>
          </a:custGeom>
          <a:solidFill>
            <a:srgbClr val="343031"/>
          </a:solidFill>
          <a:ln w="1905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 descr="Caret Right with solid fill"/>
          <p:cNvSpPr/>
          <p:nvPr/>
        </p:nvSpPr>
        <p:spPr>
          <a:xfrm flipH="1">
            <a:off x="623964" y="1027743"/>
            <a:ext cx="114517" cy="199145"/>
          </a:xfrm>
          <a:custGeom>
            <a:avLst/>
            <a:gdLst/>
            <a:ahLst/>
            <a:cxnLst/>
            <a:rect l="l" t="t" r="r" b="b"/>
            <a:pathLst>
              <a:path w="309505" h="538229" extrusionOk="0">
                <a:moveTo>
                  <a:pt x="40424" y="538229"/>
                </a:moveTo>
                <a:lnTo>
                  <a:pt x="10" y="497824"/>
                </a:lnTo>
                <a:lnTo>
                  <a:pt x="228686" y="269148"/>
                </a:lnTo>
                <a:lnTo>
                  <a:pt x="0" y="40405"/>
                </a:lnTo>
                <a:lnTo>
                  <a:pt x="40415" y="0"/>
                </a:lnTo>
                <a:lnTo>
                  <a:pt x="309505" y="269148"/>
                </a:lnTo>
                <a:lnTo>
                  <a:pt x="40424" y="538229"/>
                </a:lnTo>
                <a:close/>
              </a:path>
            </a:pathLst>
          </a:custGeom>
          <a:solidFill>
            <a:srgbClr val="343031"/>
          </a:solidFill>
          <a:ln w="1905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3" descr="Hamburger Menu Icon outline"/>
          <p:cNvGrpSpPr/>
          <p:nvPr/>
        </p:nvGrpSpPr>
        <p:grpSpPr>
          <a:xfrm>
            <a:off x="1818829" y="1015370"/>
            <a:ext cx="261288" cy="193357"/>
            <a:chOff x="5743575" y="3190875"/>
            <a:chExt cx="704850" cy="476250"/>
          </a:xfrm>
        </p:grpSpPr>
        <p:sp>
          <p:nvSpPr>
            <p:cNvPr id="169" name="Google Shape;169;p3"/>
            <p:cNvSpPr/>
            <p:nvPr/>
          </p:nvSpPr>
          <p:spPr>
            <a:xfrm>
              <a:off x="5743575" y="3190875"/>
              <a:ext cx="704850" cy="19050"/>
            </a:xfrm>
            <a:custGeom>
              <a:avLst/>
              <a:gdLst/>
              <a:ahLst/>
              <a:cxnLst/>
              <a:rect l="l" t="t" r="r" b="b"/>
              <a:pathLst>
                <a:path w="704850" h="19050" extrusionOk="0">
                  <a:moveTo>
                    <a:pt x="0" y="0"/>
                  </a:moveTo>
                  <a:lnTo>
                    <a:pt x="704850" y="0"/>
                  </a:lnTo>
                  <a:lnTo>
                    <a:pt x="7048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43031"/>
            </a:solidFill>
            <a:ln w="28575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743575" y="3419475"/>
              <a:ext cx="704850" cy="19050"/>
            </a:xfrm>
            <a:custGeom>
              <a:avLst/>
              <a:gdLst/>
              <a:ahLst/>
              <a:cxnLst/>
              <a:rect l="l" t="t" r="r" b="b"/>
              <a:pathLst>
                <a:path w="704850" h="19050" extrusionOk="0">
                  <a:moveTo>
                    <a:pt x="0" y="0"/>
                  </a:moveTo>
                  <a:lnTo>
                    <a:pt x="704850" y="0"/>
                  </a:lnTo>
                  <a:lnTo>
                    <a:pt x="7048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43031"/>
            </a:solidFill>
            <a:ln w="28575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743575" y="3648075"/>
              <a:ext cx="704850" cy="19050"/>
            </a:xfrm>
            <a:custGeom>
              <a:avLst/>
              <a:gdLst/>
              <a:ahLst/>
              <a:cxnLst/>
              <a:rect l="l" t="t" r="r" b="b"/>
              <a:pathLst>
                <a:path w="704850" h="19050" extrusionOk="0">
                  <a:moveTo>
                    <a:pt x="0" y="0"/>
                  </a:moveTo>
                  <a:lnTo>
                    <a:pt x="704850" y="0"/>
                  </a:lnTo>
                  <a:lnTo>
                    <a:pt x="7048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43031"/>
            </a:solidFill>
            <a:ln w="28575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2307975" y="982412"/>
            <a:ext cx="270845" cy="270779"/>
            <a:chOff x="8749645" y="560108"/>
            <a:chExt cx="813838" cy="79970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8749645" y="560108"/>
              <a:ext cx="813838" cy="179100"/>
              <a:chOff x="8752788" y="560108"/>
              <a:chExt cx="813838" cy="179100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8752788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9070157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9387526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p3"/>
            <p:cNvGrpSpPr/>
            <p:nvPr/>
          </p:nvGrpSpPr>
          <p:grpSpPr>
            <a:xfrm>
              <a:off x="8749645" y="870409"/>
              <a:ext cx="813838" cy="179100"/>
              <a:chOff x="8752788" y="560108"/>
              <a:chExt cx="813838" cy="179100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752788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9070157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9387526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8749645" y="1180710"/>
              <a:ext cx="813838" cy="179100"/>
              <a:chOff x="8752788" y="560108"/>
              <a:chExt cx="813838" cy="179100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8752788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9070157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9387526" y="560108"/>
                <a:ext cx="179100" cy="179100"/>
              </a:xfrm>
              <a:prstGeom prst="rect">
                <a:avLst/>
              </a:prstGeom>
              <a:solidFill>
                <a:srgbClr val="343031"/>
              </a:solidFill>
              <a:ln w="1270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p3"/>
          <p:cNvSpPr/>
          <p:nvPr/>
        </p:nvSpPr>
        <p:spPr>
          <a:xfrm>
            <a:off x="357486" y="1971425"/>
            <a:ext cx="3689100" cy="4885500"/>
          </a:xfrm>
          <a:prstGeom prst="roundRect">
            <a:avLst>
              <a:gd name="adj" fmla="val 4393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205086" y="1819025"/>
            <a:ext cx="3689100" cy="4885500"/>
          </a:xfrm>
          <a:prstGeom prst="roundRect">
            <a:avLst>
              <a:gd name="adj" fmla="val 4393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205075" y="1819025"/>
            <a:ext cx="3689100" cy="677700"/>
          </a:xfrm>
          <a:prstGeom prst="round2SameRect">
            <a:avLst>
              <a:gd name="adj1" fmla="val 23018"/>
              <a:gd name="adj2" fmla="val 0"/>
            </a:avLst>
          </a:prstGeom>
          <a:solidFill>
            <a:schemeClr val="accent6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>
            <a:spLocks noGrp="1"/>
          </p:cNvSpPr>
          <p:nvPr>
            <p:ph type="subTitle" idx="1"/>
          </p:nvPr>
        </p:nvSpPr>
        <p:spPr>
          <a:xfrm>
            <a:off x="496800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body" idx="2"/>
          </p:nvPr>
        </p:nvSpPr>
        <p:spPr>
          <a:xfrm>
            <a:off x="328200" y="2564850"/>
            <a:ext cx="3166800" cy="390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4280807" y="1971425"/>
            <a:ext cx="3625800" cy="2666400"/>
          </a:xfrm>
          <a:prstGeom prst="roundRect">
            <a:avLst>
              <a:gd name="adj" fmla="val 7150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"/>
          <p:cNvSpPr/>
          <p:nvPr/>
        </p:nvSpPr>
        <p:spPr>
          <a:xfrm>
            <a:off x="4128407" y="1819026"/>
            <a:ext cx="3625800" cy="2666400"/>
          </a:xfrm>
          <a:prstGeom prst="roundRect">
            <a:avLst>
              <a:gd name="adj" fmla="val 7150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4128397" y="1819025"/>
            <a:ext cx="3625800" cy="677700"/>
          </a:xfrm>
          <a:prstGeom prst="round2SameRect">
            <a:avLst>
              <a:gd name="adj1" fmla="val 23018"/>
              <a:gd name="adj2" fmla="val 0"/>
            </a:avLst>
          </a:prstGeom>
          <a:solidFill>
            <a:schemeClr val="accen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3647315" y="4877350"/>
            <a:ext cx="4988700" cy="1871100"/>
          </a:xfrm>
          <a:prstGeom prst="roundRect">
            <a:avLst>
              <a:gd name="adj" fmla="val 12704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3494915" y="4724951"/>
            <a:ext cx="4988700" cy="1871100"/>
          </a:xfrm>
          <a:prstGeom prst="roundRect">
            <a:avLst>
              <a:gd name="adj" fmla="val 12704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3494900" y="4724950"/>
            <a:ext cx="4988700" cy="677700"/>
          </a:xfrm>
          <a:prstGeom prst="round2SameRect">
            <a:avLst>
              <a:gd name="adj1" fmla="val 23018"/>
              <a:gd name="adj2" fmla="val 0"/>
            </a:avLst>
          </a:prstGeom>
          <a:solidFill>
            <a:schemeClr val="accent5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"/>
          <p:cNvSpPr txBox="1">
            <a:spLocks noGrp="1"/>
          </p:cNvSpPr>
          <p:nvPr>
            <p:ph type="title"/>
          </p:nvPr>
        </p:nvSpPr>
        <p:spPr>
          <a:xfrm>
            <a:off x="2683850" y="361925"/>
            <a:ext cx="6417000" cy="1213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197" name="Google Shape;197;p3"/>
          <p:cNvSpPr txBox="1">
            <a:spLocks noGrp="1"/>
          </p:cNvSpPr>
          <p:nvPr>
            <p:ph type="subTitle" idx="3"/>
          </p:nvPr>
        </p:nvSpPr>
        <p:spPr>
          <a:xfrm>
            <a:off x="4377850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body" idx="4"/>
          </p:nvPr>
        </p:nvSpPr>
        <p:spPr>
          <a:xfrm>
            <a:off x="4209250" y="2564850"/>
            <a:ext cx="3464100" cy="181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subTitle" idx="5"/>
          </p:nvPr>
        </p:nvSpPr>
        <p:spPr>
          <a:xfrm>
            <a:off x="3737729" y="4728700"/>
            <a:ext cx="44151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0" name="Google Shape;200;p3"/>
          <p:cNvSpPr txBox="1">
            <a:spLocks noGrp="1"/>
          </p:cNvSpPr>
          <p:nvPr>
            <p:ph type="body" idx="6"/>
          </p:nvPr>
        </p:nvSpPr>
        <p:spPr>
          <a:xfrm>
            <a:off x="3634400" y="5443350"/>
            <a:ext cx="4353900" cy="109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328192" y="2024227"/>
            <a:ext cx="267300" cy="267300"/>
          </a:xfrm>
          <a:prstGeom prst="ellipse">
            <a:avLst/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4256792" y="2023101"/>
            <a:ext cx="267300" cy="267300"/>
          </a:xfrm>
          <a:prstGeom prst="ellipse">
            <a:avLst/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8140829" y="1971425"/>
            <a:ext cx="3963000" cy="4311001"/>
          </a:xfrm>
          <a:prstGeom prst="roundRect">
            <a:avLst>
              <a:gd name="adj" fmla="val 4393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3634392" y="4933902"/>
            <a:ext cx="267300" cy="267300"/>
          </a:xfrm>
          <a:prstGeom prst="ellipse">
            <a:avLst/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p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4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988429" y="1819025"/>
            <a:ext cx="3963000" cy="4311001"/>
          </a:xfrm>
          <a:prstGeom prst="roundRect">
            <a:avLst>
              <a:gd name="adj" fmla="val 4393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7988418" y="1819025"/>
            <a:ext cx="3963000" cy="677700"/>
          </a:xfrm>
          <a:prstGeom prst="round2SameRect">
            <a:avLst>
              <a:gd name="adj1" fmla="val 23018"/>
              <a:gd name="adj2" fmla="val 0"/>
            </a:avLst>
          </a:prstGeom>
          <a:solidFill>
            <a:schemeClr val="accent4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"/>
          <p:cNvSpPr txBox="1">
            <a:spLocks noGrp="1"/>
          </p:cNvSpPr>
          <p:nvPr>
            <p:ph type="subTitle" idx="7"/>
          </p:nvPr>
        </p:nvSpPr>
        <p:spPr>
          <a:xfrm>
            <a:off x="8406475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8"/>
          </p:nvPr>
        </p:nvSpPr>
        <p:spPr>
          <a:xfrm>
            <a:off x="8237900" y="2564850"/>
            <a:ext cx="3464100" cy="3376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0" name="Google Shape;210;p3"/>
          <p:cNvSpPr/>
          <p:nvPr/>
        </p:nvSpPr>
        <p:spPr>
          <a:xfrm>
            <a:off x="8152817" y="2024227"/>
            <a:ext cx="267300" cy="267300"/>
          </a:xfrm>
          <a:prstGeom prst="ellipse">
            <a:avLst/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ext">
  <p:cSld name="003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/>
          <p:nvPr/>
        </p:nvSpPr>
        <p:spPr>
          <a:xfrm>
            <a:off x="498959" y="363550"/>
            <a:ext cx="11430600" cy="5363100"/>
          </a:xfrm>
          <a:prstGeom prst="roundRect">
            <a:avLst>
              <a:gd name="adj" fmla="val 2851"/>
            </a:avLst>
          </a:prstGeom>
          <a:solidFill>
            <a:srgbClr val="343031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282775" y="221330"/>
            <a:ext cx="11504400" cy="5363100"/>
          </a:xfrm>
          <a:prstGeom prst="roundRect">
            <a:avLst>
              <a:gd name="adj" fmla="val 2851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282775" y="218400"/>
            <a:ext cx="11504400" cy="645000"/>
          </a:xfrm>
          <a:prstGeom prst="round2SameRect">
            <a:avLst>
              <a:gd name="adj1" fmla="val 23018"/>
              <a:gd name="adj2" fmla="val 0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4"/>
          <p:cNvGrpSpPr/>
          <p:nvPr/>
        </p:nvGrpSpPr>
        <p:grpSpPr>
          <a:xfrm>
            <a:off x="408909" y="421092"/>
            <a:ext cx="1023279" cy="267052"/>
            <a:chOff x="3893271" y="783211"/>
            <a:chExt cx="1101247" cy="287400"/>
          </a:xfrm>
        </p:grpSpPr>
        <p:sp>
          <p:nvSpPr>
            <p:cNvPr id="216" name="Google Shape;216;p4"/>
            <p:cNvSpPr/>
            <p:nvPr/>
          </p:nvSpPr>
          <p:spPr>
            <a:xfrm>
              <a:off x="3893271" y="783211"/>
              <a:ext cx="287400" cy="287400"/>
            </a:xfrm>
            <a:prstGeom prst="ellipse">
              <a:avLst/>
            </a:prstGeom>
            <a:solidFill>
              <a:srgbClr val="FED2CF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300195" y="783211"/>
              <a:ext cx="287400" cy="287400"/>
            </a:xfrm>
            <a:prstGeom prst="ellipse">
              <a:avLst/>
            </a:prstGeom>
            <a:solidFill>
              <a:srgbClr val="FFEEC0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707118" y="783211"/>
              <a:ext cx="287400" cy="287400"/>
            </a:xfrm>
            <a:prstGeom prst="ellipse">
              <a:avLst/>
            </a:prstGeom>
            <a:solidFill>
              <a:srgbClr val="CDFDF1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10727696" y="371504"/>
            <a:ext cx="924924" cy="375332"/>
            <a:chOff x="10071487" y="509787"/>
            <a:chExt cx="1045348" cy="424200"/>
          </a:xfrm>
        </p:grpSpPr>
        <p:sp>
          <p:nvSpPr>
            <p:cNvPr id="220" name="Google Shape;220;p4"/>
            <p:cNvSpPr/>
            <p:nvPr/>
          </p:nvSpPr>
          <p:spPr>
            <a:xfrm>
              <a:off x="10071487" y="509787"/>
              <a:ext cx="472800" cy="424200"/>
            </a:xfrm>
            <a:prstGeom prst="roundRect">
              <a:avLst>
                <a:gd name="adj" fmla="val 18882"/>
              </a:avLst>
            </a:prstGeom>
            <a:solidFill>
              <a:srgbClr val="FBF5E7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0644035" y="509787"/>
              <a:ext cx="472800" cy="424200"/>
            </a:xfrm>
            <a:prstGeom prst="roundRect">
              <a:avLst>
                <a:gd name="adj" fmla="val 18882"/>
              </a:avLst>
            </a:prstGeom>
            <a:solidFill>
              <a:srgbClr val="FBF5E7"/>
            </a:solidFill>
            <a:ln w="3810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 descr="Caret Right with solid fill"/>
            <p:cNvSpPr/>
            <p:nvPr/>
          </p:nvSpPr>
          <p:spPr>
            <a:xfrm>
              <a:off x="10829649" y="629799"/>
              <a:ext cx="114517" cy="199145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40424" y="538229"/>
                  </a:moveTo>
                  <a:lnTo>
                    <a:pt x="10" y="497824"/>
                  </a:lnTo>
                  <a:lnTo>
                    <a:pt x="228686" y="269148"/>
                  </a:lnTo>
                  <a:lnTo>
                    <a:pt x="0" y="40405"/>
                  </a:lnTo>
                  <a:lnTo>
                    <a:pt x="40415" y="0"/>
                  </a:lnTo>
                  <a:lnTo>
                    <a:pt x="309505" y="269148"/>
                  </a:lnTo>
                  <a:lnTo>
                    <a:pt x="40424" y="538229"/>
                  </a:ln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" descr="Caret Right with solid fill"/>
            <p:cNvSpPr/>
            <p:nvPr/>
          </p:nvSpPr>
          <p:spPr>
            <a:xfrm flipH="1">
              <a:off x="10247112" y="629799"/>
              <a:ext cx="114517" cy="199145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40424" y="538229"/>
                  </a:moveTo>
                  <a:lnTo>
                    <a:pt x="10" y="497824"/>
                  </a:lnTo>
                  <a:lnTo>
                    <a:pt x="228686" y="269148"/>
                  </a:lnTo>
                  <a:lnTo>
                    <a:pt x="0" y="40405"/>
                  </a:lnTo>
                  <a:lnTo>
                    <a:pt x="40415" y="0"/>
                  </a:lnTo>
                  <a:lnTo>
                    <a:pt x="309505" y="269148"/>
                  </a:lnTo>
                  <a:lnTo>
                    <a:pt x="40424" y="538229"/>
                  </a:ln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4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25" name="Google Shape;225;p4"/>
          <p:cNvSpPr txBox="1">
            <a:spLocks noGrp="1"/>
          </p:cNvSpPr>
          <p:nvPr>
            <p:ph type="title"/>
          </p:nvPr>
        </p:nvSpPr>
        <p:spPr>
          <a:xfrm>
            <a:off x="560700" y="1103350"/>
            <a:ext cx="10889700" cy="516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drich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4"/>
          <p:cNvSpPr txBox="1">
            <a:spLocks noGrp="1"/>
          </p:cNvSpPr>
          <p:nvPr>
            <p:ph type="body" idx="2"/>
          </p:nvPr>
        </p:nvSpPr>
        <p:spPr>
          <a:xfrm>
            <a:off x="560800" y="1619650"/>
            <a:ext cx="10889700" cy="316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27" name="Google Shape;227;p4">
            <a:hlinkClick r:id="" action="ppaction://hlinkshowjump?jump=previousslide"/>
          </p:cNvPr>
          <p:cNvSpPr/>
          <p:nvPr/>
        </p:nvSpPr>
        <p:spPr>
          <a:xfrm>
            <a:off x="10727696" y="371504"/>
            <a:ext cx="418200" cy="375300"/>
          </a:xfrm>
          <a:prstGeom prst="roundRect">
            <a:avLst>
              <a:gd name="adj" fmla="val 1888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">
            <a:hlinkClick r:id="" action="ppaction://hlinkshowjump?jump=nextslide"/>
          </p:cNvPr>
          <p:cNvSpPr/>
          <p:nvPr/>
        </p:nvSpPr>
        <p:spPr>
          <a:xfrm>
            <a:off x="11234287" y="371504"/>
            <a:ext cx="418200" cy="375300"/>
          </a:xfrm>
          <a:prstGeom prst="roundRect">
            <a:avLst>
              <a:gd name="adj" fmla="val 18882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">
            <a:hlinkClick r:id="rId2" action="ppaction://hlinksldjump"/>
          </p:cNvPr>
          <p:cNvSpPr/>
          <p:nvPr/>
        </p:nvSpPr>
        <p:spPr>
          <a:xfrm>
            <a:off x="421019" y="425662"/>
            <a:ext cx="267000" cy="267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100 DO NOT REMOVE · SlidesMania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6"/>
          <p:cNvGrpSpPr/>
          <p:nvPr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sp>
          <p:nvSpPr>
            <p:cNvPr id="258" name="Google Shape;258;p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60" name="Google Shape;260;p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61" name="Google Shape;261;p6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66" name="Google Shape;266;p6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7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.xml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" Target="../slides/slide6.xml"/><Relationship Id="rId5" Type="http://schemas.openxmlformats.org/officeDocument/2006/relationships/slide" Target="../slides/slide7.xml"/><Relationship Id="rId4" Type="http://schemas.openxmlformats.org/officeDocument/2006/relationships/theme" Target="../theme/theme1.xml"/><Relationship Id="rId9" Type="http://schemas.openxmlformats.org/officeDocument/2006/relationships/slide" Target="../slides/slid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82775" y="6292375"/>
            <a:ext cx="11646900" cy="500400"/>
          </a:xfrm>
          <a:prstGeom prst="roundRect">
            <a:avLst>
              <a:gd name="adj" fmla="val 26928"/>
            </a:avLst>
          </a:prstGeom>
          <a:solidFill>
            <a:schemeClr val="lt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Medium"/>
              <a:buNone/>
              <a:defRPr sz="4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29"/>
            <a:ext cx="11360700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●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○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■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●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○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■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●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○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lab"/>
              <a:buChar char="■"/>
              <a:defRPr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10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4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4342838" y="5902848"/>
            <a:ext cx="677829" cy="624523"/>
            <a:chOff x="5128970" y="1425505"/>
            <a:chExt cx="1285471" cy="1184381"/>
          </a:xfrm>
        </p:grpSpPr>
        <p:sp>
          <p:nvSpPr>
            <p:cNvPr id="12" name="Google Shape;12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14" name="Google Shape;14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16" name="Google Shape;16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17" name="Google Shape;17;p1"/>
          <p:cNvSpPr txBox="1"/>
          <p:nvPr/>
        </p:nvSpPr>
        <p:spPr>
          <a:xfrm>
            <a:off x="4204681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Lesson 1.2</a:t>
            </a:r>
            <a:endParaRPr sz="1400"/>
          </a:p>
        </p:txBody>
      </p:sp>
      <p:grpSp>
        <p:nvGrpSpPr>
          <p:cNvPr id="18" name="Google Shape;18;p1"/>
          <p:cNvGrpSpPr/>
          <p:nvPr/>
        </p:nvGrpSpPr>
        <p:grpSpPr>
          <a:xfrm>
            <a:off x="5266997" y="5902848"/>
            <a:ext cx="677829" cy="624523"/>
            <a:chOff x="5128970" y="1425505"/>
            <a:chExt cx="1285471" cy="1184381"/>
          </a:xfrm>
        </p:grpSpPr>
        <p:sp>
          <p:nvSpPr>
            <p:cNvPr id="19" name="Google Shape;19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20" name="Google Shape;20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21" name="Google Shape;21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23" name="Google Shape;23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24" name="Google Shape;24;p1"/>
          <p:cNvSpPr txBox="1"/>
          <p:nvPr/>
        </p:nvSpPr>
        <p:spPr>
          <a:xfrm>
            <a:off x="5128839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Lesson 1.3</a:t>
            </a:r>
            <a:endParaRPr sz="1400"/>
          </a:p>
        </p:txBody>
      </p:sp>
      <p:grpSp>
        <p:nvGrpSpPr>
          <p:cNvPr id="25" name="Google Shape;25;p1"/>
          <p:cNvGrpSpPr/>
          <p:nvPr/>
        </p:nvGrpSpPr>
        <p:grpSpPr>
          <a:xfrm>
            <a:off x="6191151" y="5902848"/>
            <a:ext cx="677829" cy="624523"/>
            <a:chOff x="5128970" y="1425505"/>
            <a:chExt cx="1285471" cy="1184381"/>
          </a:xfrm>
        </p:grpSpPr>
        <p:sp>
          <p:nvSpPr>
            <p:cNvPr id="26" name="Google Shape;26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27" name="Google Shape;27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28" name="Google Shape;28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30" name="Google Shape;30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31" name="Google Shape;31;p1"/>
          <p:cNvSpPr txBox="1"/>
          <p:nvPr/>
        </p:nvSpPr>
        <p:spPr>
          <a:xfrm>
            <a:off x="6052996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Materials</a:t>
            </a:r>
            <a:endParaRPr sz="1400"/>
          </a:p>
        </p:txBody>
      </p:sp>
      <p:grpSp>
        <p:nvGrpSpPr>
          <p:cNvPr id="32" name="Google Shape;32;p1"/>
          <p:cNvGrpSpPr/>
          <p:nvPr/>
        </p:nvGrpSpPr>
        <p:grpSpPr>
          <a:xfrm>
            <a:off x="7115310" y="5902848"/>
            <a:ext cx="677829" cy="624523"/>
            <a:chOff x="5128970" y="1425505"/>
            <a:chExt cx="1285471" cy="1184381"/>
          </a:xfrm>
        </p:grpSpPr>
        <p:sp>
          <p:nvSpPr>
            <p:cNvPr id="33" name="Google Shape;33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4" name="Google Shape;34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35" name="Google Shape;35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37" name="Google Shape;37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38" name="Google Shape;38;p1"/>
          <p:cNvSpPr txBox="1"/>
          <p:nvPr/>
        </p:nvSpPr>
        <p:spPr>
          <a:xfrm>
            <a:off x="6977153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Videos</a:t>
            </a:r>
            <a:endParaRPr sz="1400"/>
          </a:p>
        </p:txBody>
      </p:sp>
      <p:grpSp>
        <p:nvGrpSpPr>
          <p:cNvPr id="39" name="Google Shape;39;p1"/>
          <p:cNvGrpSpPr/>
          <p:nvPr/>
        </p:nvGrpSpPr>
        <p:grpSpPr>
          <a:xfrm>
            <a:off x="8039467" y="5902848"/>
            <a:ext cx="677829" cy="624523"/>
            <a:chOff x="5128970" y="1425505"/>
            <a:chExt cx="1285471" cy="1184381"/>
          </a:xfrm>
        </p:grpSpPr>
        <p:sp>
          <p:nvSpPr>
            <p:cNvPr id="40" name="Google Shape;40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41" name="Google Shape;41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42" name="Google Shape;42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44" name="Google Shape;44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5" name="Google Shape;45;p1"/>
          <p:cNvSpPr txBox="1"/>
          <p:nvPr/>
        </p:nvSpPr>
        <p:spPr>
          <a:xfrm>
            <a:off x="7901310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Activities</a:t>
            </a:r>
            <a:endParaRPr sz="1400"/>
          </a:p>
        </p:txBody>
      </p:sp>
      <p:sp>
        <p:nvSpPr>
          <p:cNvPr id="46" name="Google Shape;46;p1"/>
          <p:cNvSpPr txBox="1"/>
          <p:nvPr/>
        </p:nvSpPr>
        <p:spPr>
          <a:xfrm>
            <a:off x="3280525" y="6544545"/>
            <a:ext cx="10008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Lesson 1.1</a:t>
            </a:r>
            <a:endParaRPr sz="1400"/>
          </a:p>
        </p:txBody>
      </p:sp>
      <p:grpSp>
        <p:nvGrpSpPr>
          <p:cNvPr id="47" name="Google Shape;47;p1"/>
          <p:cNvGrpSpPr/>
          <p:nvPr/>
        </p:nvGrpSpPr>
        <p:grpSpPr>
          <a:xfrm>
            <a:off x="3412293" y="5902848"/>
            <a:ext cx="677829" cy="624523"/>
            <a:chOff x="5128970" y="1425505"/>
            <a:chExt cx="1285471" cy="1184381"/>
          </a:xfrm>
        </p:grpSpPr>
        <p:sp>
          <p:nvSpPr>
            <p:cNvPr id="48" name="Google Shape;48;p1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49" name="Google Shape;49;p1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50" name="Google Shape;50;p1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52" name="Google Shape;52;p1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3" name="Google Shape;53;p1">
            <a:hlinkClick r:id="rId5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1">
            <a:hlinkClick r:id="rId6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1">
            <a:hlinkClick r:id="rId7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1">
            <a:hlinkClick r:id="rId7" action="ppaction://hlinksldjump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1">
            <a:hlinkClick r:id="rId8" action="ppaction://hlinksldjump"/>
          </p:cNvPr>
          <p:cNvSpPr/>
          <p:nvPr/>
        </p:nvSpPr>
        <p:spPr>
          <a:xfrm>
            <a:off x="427057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1">
            <a:hlinkClick r:id="rId9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6.xml"/><Relationship Id="rId5" Type="http://schemas.openxmlformats.org/officeDocument/2006/relationships/slide" Target="slide7.xml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smania.com/" TargetMode="External"/><Relationship Id="rId3" Type="http://schemas.openxmlformats.org/officeDocument/2006/relationships/slide" Target="slide7.xml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 txBox="1">
            <a:spLocks noGrp="1"/>
          </p:cNvSpPr>
          <p:nvPr>
            <p:ph type="subTitle" idx="1"/>
          </p:nvPr>
        </p:nvSpPr>
        <p:spPr>
          <a:xfrm>
            <a:off x="496800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What is it?</a:t>
            </a:r>
            <a:endParaRPr/>
          </a:p>
        </p:txBody>
      </p:sp>
      <p:sp>
        <p:nvSpPr>
          <p:cNvPr id="272" name="Google Shape;272;p7"/>
          <p:cNvSpPr txBox="1">
            <a:spLocks noGrp="1"/>
          </p:cNvSpPr>
          <p:nvPr>
            <p:ph type="body" idx="2"/>
          </p:nvPr>
        </p:nvSpPr>
        <p:spPr>
          <a:xfrm>
            <a:off x="217715" y="2564850"/>
            <a:ext cx="3331614" cy="390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dk1"/>
                </a:solidFill>
              </a:rPr>
              <a:t>A cybersecurity learning platform that  combines interactive games with secure authentication and admin oversight.</a:t>
            </a:r>
          </a:p>
          <a:p>
            <a:pPr marL="0" indent="0">
              <a:buNone/>
            </a:pPr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title"/>
          </p:nvPr>
        </p:nvSpPr>
        <p:spPr>
          <a:xfrm>
            <a:off x="2683850" y="361925"/>
            <a:ext cx="6417000" cy="1213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CyberPunk</a:t>
            </a:r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title"/>
          </p:nvPr>
        </p:nvSpPr>
        <p:spPr>
          <a:xfrm>
            <a:off x="9144000" y="924200"/>
            <a:ext cx="2242800" cy="38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00" i="1"/>
              <a:t>Greetings!</a:t>
            </a:r>
            <a:endParaRPr sz="1800" i="1"/>
          </a:p>
        </p:txBody>
      </p:sp>
      <p:sp>
        <p:nvSpPr>
          <p:cNvPr id="275" name="Google Shape;275;p7"/>
          <p:cNvSpPr txBox="1">
            <a:spLocks noGrp="1"/>
          </p:cNvSpPr>
          <p:nvPr>
            <p:ph type="subTitle" idx="7"/>
          </p:nvPr>
        </p:nvSpPr>
        <p:spPr>
          <a:xfrm>
            <a:off x="8406475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Discussion</a:t>
            </a:r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8"/>
          </p:nvPr>
        </p:nvSpPr>
        <p:spPr>
          <a:xfrm>
            <a:off x="7983900" y="2492280"/>
            <a:ext cx="4201908" cy="47913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lang="en-ZA"/>
          </a:p>
          <a:p>
            <a:pPr lvl="0">
              <a:lnSpc>
                <a:spcPct val="150000"/>
              </a:lnSpc>
            </a:pPr>
            <a:r>
              <a:rPr lang="en-ZA" sz="1600"/>
              <a:t>The Problem</a:t>
            </a:r>
          </a:p>
          <a:p>
            <a:pPr lvl="0">
              <a:lnSpc>
                <a:spcPct val="150000"/>
              </a:lnSpc>
            </a:pPr>
            <a:r>
              <a:rPr lang="en-ZA" sz="1600"/>
              <a:t>The solution &amp; Impact</a:t>
            </a:r>
          </a:p>
          <a:p>
            <a:pPr lvl="0">
              <a:lnSpc>
                <a:spcPct val="150000"/>
              </a:lnSpc>
            </a:pPr>
            <a:r>
              <a:rPr lang="en-ZA" sz="1600"/>
              <a:t>Feasibility</a:t>
            </a:r>
          </a:p>
          <a:p>
            <a:pPr lvl="0">
              <a:lnSpc>
                <a:spcPct val="150000"/>
              </a:lnSpc>
            </a:pPr>
            <a:r>
              <a:rPr lang="en-ZA" sz="1600"/>
              <a:t>Design/UX (Live Demo) </a:t>
            </a: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ZA" sz="1600">
                <a:solidFill>
                  <a:schemeClr val="dk1"/>
                </a:solidFill>
              </a:rPr>
              <a:t>TechStack &amp; Build Process</a:t>
            </a:r>
          </a:p>
          <a:p>
            <a:pPr lvl="0">
              <a:lnSpc>
                <a:spcPct val="150000"/>
              </a:lnSpc>
              <a:buClr>
                <a:schemeClr val="dk1"/>
              </a:buClr>
            </a:pPr>
            <a:r>
              <a:rPr lang="en-ZA" sz="1600">
                <a:solidFill>
                  <a:schemeClr val="dk1"/>
                </a:solidFill>
              </a:rPr>
              <a:t>Gamification</a:t>
            </a:r>
          </a:p>
          <a:p>
            <a:pPr lvl="0">
              <a:lnSpc>
                <a:spcPct val="150000"/>
              </a:lnSpc>
              <a:buClr>
                <a:schemeClr val="dk1"/>
              </a:buClr>
            </a:pPr>
            <a:r>
              <a:rPr lang="en-ZA" sz="1600">
                <a:solidFill>
                  <a:schemeClr val="dk1"/>
                </a:solidFill>
              </a:rPr>
              <a:t>Teamwork</a:t>
            </a:r>
          </a:p>
          <a:p>
            <a:pPr marL="0" indent="0"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7"/>
          <p:cNvSpPr txBox="1">
            <a:spLocks noGrp="1"/>
          </p:cNvSpPr>
          <p:nvPr>
            <p:ph type="subTitle" idx="3"/>
          </p:nvPr>
        </p:nvSpPr>
        <p:spPr>
          <a:xfrm>
            <a:off x="4377850" y="1819025"/>
            <a:ext cx="30657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Demo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4"/>
          </p:nvPr>
        </p:nvSpPr>
        <p:spPr>
          <a:xfrm>
            <a:off x="4209250" y="2564850"/>
            <a:ext cx="3464100" cy="1796426"/>
          </a:xfrm>
          <a:prstGeom prst="roundRect">
            <a:avLst/>
          </a:prstGeom>
          <a:solidFill>
            <a:schemeClr val="tx1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subTitle" idx="5"/>
          </p:nvPr>
        </p:nvSpPr>
        <p:spPr>
          <a:xfrm>
            <a:off x="3737729" y="4728700"/>
            <a:ext cx="4415100" cy="67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ZA"/>
              <a:t>Members</a:t>
            </a:r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body" idx="6"/>
          </p:nvPr>
        </p:nvSpPr>
        <p:spPr>
          <a:xfrm>
            <a:off x="3634400" y="5443350"/>
            <a:ext cx="4353900" cy="1098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ZA" sz="1700" b="1" err="1"/>
              <a:t>Tebatso</a:t>
            </a:r>
            <a:endParaRPr lang="en-ZA" sz="1700" b="1"/>
          </a:p>
          <a:p>
            <a:pPr marL="0" indent="0" algn="ctr">
              <a:lnSpc>
                <a:spcPct val="150000"/>
              </a:lnSpc>
              <a:buNone/>
            </a:pPr>
            <a:r>
              <a:rPr lang="en-ZA" sz="1700" b="1"/>
              <a:t>Sabira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78D710-5163-0AAC-61AE-47D28431F390}"/>
              </a:ext>
            </a:extLst>
          </p:cNvPr>
          <p:cNvSpPr/>
          <p:nvPr/>
        </p:nvSpPr>
        <p:spPr>
          <a:xfrm>
            <a:off x="5418932" y="2922748"/>
            <a:ext cx="1044736" cy="1012505"/>
          </a:xfrm>
          <a:prstGeom prst="ellipse">
            <a:avLst/>
          </a:prstGeom>
          <a:solidFill>
            <a:srgbClr val="CECACB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A2E7F40-6536-7830-24FE-EDED85D0B9BF}"/>
              </a:ext>
            </a:extLst>
          </p:cNvPr>
          <p:cNvSpPr/>
          <p:nvPr/>
        </p:nvSpPr>
        <p:spPr>
          <a:xfrm rot="5400000">
            <a:off x="5773875" y="3196651"/>
            <a:ext cx="539646" cy="464696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C457E-F055-695A-7DEC-1903FE9944F0}"/>
              </a:ext>
            </a:extLst>
          </p:cNvPr>
          <p:cNvSpPr/>
          <p:nvPr/>
        </p:nvSpPr>
        <p:spPr>
          <a:xfrm>
            <a:off x="4397775" y="4123788"/>
            <a:ext cx="293735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200"/>
              <a:t>The Problem</a:t>
            </a:r>
            <a:endParaRPr sz="2200"/>
          </a:p>
        </p:txBody>
      </p:sp>
      <p:sp>
        <p:nvSpPr>
          <p:cNvPr id="299" name="Google Shape;299;p9"/>
          <p:cNvSpPr txBox="1">
            <a:spLocks noGrp="1"/>
          </p:cNvSpPr>
          <p:nvPr>
            <p:ph type="title"/>
          </p:nvPr>
        </p:nvSpPr>
        <p:spPr>
          <a:xfrm>
            <a:off x="560700" y="1103350"/>
            <a:ext cx="10889700" cy="516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highlight>
                  <a:schemeClr val="accent1"/>
                </a:highlight>
              </a:rPr>
              <a:t>The lack of basic knowledge of cyber security leads to: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300" name="Google Shape;300;p9"/>
          <p:cNvSpPr txBox="1">
            <a:spLocks noGrp="1"/>
          </p:cNvSpPr>
          <p:nvPr>
            <p:ph type="body" idx="2"/>
          </p:nvPr>
        </p:nvSpPr>
        <p:spPr>
          <a:xfrm>
            <a:off x="516300" y="1597692"/>
            <a:ext cx="10889700" cy="13184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>
                <a:solidFill>
                  <a:schemeClr val="dk1"/>
                </a:solidFill>
              </a:rPr>
              <a:t>Phishing attacks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>
                <a:solidFill>
                  <a:schemeClr val="dk1"/>
                </a:solidFill>
              </a:rPr>
              <a:t>Weak passwords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>
                <a:solidFill>
                  <a:schemeClr val="dk1"/>
                </a:solidFill>
              </a:rPr>
              <a:t>Data leaks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Google Shape;299;p9">
            <a:extLst>
              <a:ext uri="{FF2B5EF4-FFF2-40B4-BE49-F238E27FC236}">
                <a16:creationId xmlns:a16="http://schemas.microsoft.com/office/drawing/2014/main" id="{DCBCE5CB-BEE6-BC14-F116-6202555459DB}"/>
              </a:ext>
            </a:extLst>
          </p:cNvPr>
          <p:cNvSpPr txBox="1">
            <a:spLocks/>
          </p:cNvSpPr>
          <p:nvPr/>
        </p:nvSpPr>
        <p:spPr>
          <a:xfrm>
            <a:off x="516300" y="3173670"/>
            <a:ext cx="108897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drich"/>
              <a:buNone/>
              <a:defRPr sz="2500" b="0" i="0" u="none" strike="noStrike" cap="none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ZA">
                <a:highlight>
                  <a:schemeClr val="accent1"/>
                </a:highlight>
              </a:rPr>
              <a:t>Traditional learning is:</a:t>
            </a:r>
          </a:p>
        </p:txBody>
      </p:sp>
      <p:sp>
        <p:nvSpPr>
          <p:cNvPr id="3" name="Google Shape;573;p1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AC9B3E-2AC5-9794-8F90-8B37C6DB9B17}"/>
              </a:ext>
            </a:extLst>
          </p:cNvPr>
          <p:cNvSpPr/>
          <p:nvPr/>
        </p:nvSpPr>
        <p:spPr>
          <a:xfrm>
            <a:off x="2579321" y="6183173"/>
            <a:ext cx="6792685" cy="516300"/>
          </a:xfrm>
          <a:prstGeom prst="roundRect">
            <a:avLst>
              <a:gd name="adj" fmla="val 10545"/>
            </a:avLst>
          </a:prstGeom>
          <a:solidFill>
            <a:schemeClr val="accent3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sz="1600" b="1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600" b="1">
              <a:solidFill>
                <a:srgbClr val="34303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Google Shape;300;p9">
            <a:extLst>
              <a:ext uri="{FF2B5EF4-FFF2-40B4-BE49-F238E27FC236}">
                <a16:creationId xmlns:a16="http://schemas.microsoft.com/office/drawing/2014/main" id="{7A2EEDC2-950F-E1A0-2E26-F0B1E380D782}"/>
              </a:ext>
            </a:extLst>
          </p:cNvPr>
          <p:cNvSpPr txBox="1">
            <a:spLocks/>
          </p:cNvSpPr>
          <p:nvPr/>
        </p:nvSpPr>
        <p:spPr>
          <a:xfrm>
            <a:off x="651150" y="3689970"/>
            <a:ext cx="10889700" cy="9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>
              <a:lnSpc>
                <a:spcPct val="150000"/>
              </a:lnSpc>
              <a:buFont typeface="Roboto Slab"/>
              <a:buNone/>
            </a:pPr>
            <a:r>
              <a:rPr lang="en-US" sz="1600">
                <a:solidFill>
                  <a:schemeClr val="dk1"/>
                </a:solidFill>
              </a:rPr>
              <a:t>Boring </a:t>
            </a:r>
          </a:p>
          <a:p>
            <a:pPr marL="0" indent="0">
              <a:lnSpc>
                <a:spcPct val="150000"/>
              </a:lnSpc>
              <a:buFont typeface="Roboto Slab"/>
              <a:buNone/>
            </a:pPr>
            <a:r>
              <a:rPr lang="en-US" sz="1600">
                <a:solidFill>
                  <a:schemeClr val="dk1"/>
                </a:solidFill>
              </a:rPr>
              <a:t>Not engaging</a:t>
            </a:r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200"/>
              <a:t>The Solution</a:t>
            </a:r>
            <a:endParaRPr sz="2200"/>
          </a:p>
        </p:txBody>
      </p:sp>
      <p:sp>
        <p:nvSpPr>
          <p:cNvPr id="326" name="Google Shape;326;p10">
            <a:hlinkClick r:id="rId3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7" name="Google Shape;327;p10">
            <a:hlinkClick r:id="rId4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8" name="Google Shape;328;p10">
            <a:hlinkClick r:id="rId5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9" name="Google Shape;329;p10">
            <a:hlinkClick r:id="" action="ppaction://noaction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Google Shape;573;p1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066F82-C81C-FFFE-901E-7EB6B1E18537}"/>
              </a:ext>
            </a:extLst>
          </p:cNvPr>
          <p:cNvSpPr/>
          <p:nvPr/>
        </p:nvSpPr>
        <p:spPr>
          <a:xfrm>
            <a:off x="2579321" y="6183173"/>
            <a:ext cx="6792685" cy="516300"/>
          </a:xfrm>
          <a:prstGeom prst="roundRect">
            <a:avLst>
              <a:gd name="adj" fmla="val 10545"/>
            </a:avLst>
          </a:prstGeom>
          <a:solidFill>
            <a:schemeClr val="accent3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sz="1600" b="1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600" b="1">
              <a:solidFill>
                <a:srgbClr val="34303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0C648B-D057-B3ED-AE98-9D5B39A70B2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accent6"/>
          </a:solidFill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800" b="1" err="1"/>
              <a:t>CyberPunk</a:t>
            </a:r>
            <a:r>
              <a:rPr lang="en-US" sz="1800"/>
              <a:t> is a gamified cybersecurity learning platform that teaches users how to:</a:t>
            </a:r>
          </a:p>
          <a:p>
            <a:pPr>
              <a:lnSpc>
                <a:spcPct val="150000"/>
              </a:lnSpc>
            </a:pPr>
            <a:r>
              <a:rPr lang="en-US" sz="1800"/>
              <a:t>Detect phishing emails</a:t>
            </a:r>
          </a:p>
          <a:p>
            <a:pPr>
              <a:lnSpc>
                <a:spcPct val="150000"/>
              </a:lnSpc>
            </a:pPr>
            <a:r>
              <a:rPr lang="en-US" sz="1800"/>
              <a:t>Create strong passwords</a:t>
            </a:r>
          </a:p>
          <a:p>
            <a:pPr>
              <a:lnSpc>
                <a:spcPct val="150000"/>
              </a:lnSpc>
            </a:pPr>
            <a:r>
              <a:rPr lang="en-US" sz="1800"/>
              <a:t>Practice safe online habits— All through interactive games and daily challenges</a:t>
            </a:r>
            <a:br>
              <a:rPr lang="en-US" sz="1800"/>
            </a:br>
            <a:br>
              <a:rPr lang="en-US" sz="1800"/>
            </a:br>
            <a:r>
              <a:rPr lang="en-US" sz="1800"/>
              <a:t>The app itself is </a:t>
            </a:r>
            <a:r>
              <a:rPr lang="en-US" sz="1800" b="1"/>
              <a:t>safe learning</a:t>
            </a:r>
            <a:r>
              <a:rPr lang="en-US" sz="1800"/>
              <a:t> — with real security features like MFA, activity logs, and role-based access.</a:t>
            </a:r>
            <a:endParaRPr lang="en-ZA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Feasability</a:t>
            </a:r>
            <a:endParaRPr/>
          </a:p>
        </p:txBody>
      </p:sp>
      <p:sp>
        <p:nvSpPr>
          <p:cNvPr id="348" name="Google Shape;348;p11">
            <a:hlinkClick r:id="rId3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9" name="Google Shape;349;p11">
            <a:hlinkClick r:id="rId4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0" name="Google Shape;350;p11">
            <a:hlinkClick r:id="rId5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Google Shape;351;p11">
            <a:hlinkClick r:id="rId5" action="ppaction://hlinksldjump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3" name="Google Shape;353;p11">
            <a:hlinkClick r:id="rId6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Google Shape;573;p1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5EC505-268B-5590-CCA6-E67ED1B28D54}"/>
              </a:ext>
            </a:extLst>
          </p:cNvPr>
          <p:cNvSpPr/>
          <p:nvPr/>
        </p:nvSpPr>
        <p:spPr>
          <a:xfrm>
            <a:off x="2579321" y="6183173"/>
            <a:ext cx="6792685" cy="516300"/>
          </a:xfrm>
          <a:prstGeom prst="roundRect">
            <a:avLst>
              <a:gd name="adj" fmla="val 10545"/>
            </a:avLst>
          </a:prstGeom>
          <a:solidFill>
            <a:schemeClr val="accent3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sz="1600" b="1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600" b="1">
              <a:solidFill>
                <a:srgbClr val="34303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5BBECE-C64E-4644-279F-410B5E68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02003"/>
              </p:ext>
            </p:extLst>
          </p:nvPr>
        </p:nvGraphicFramePr>
        <p:xfrm>
          <a:off x="1483758" y="1628125"/>
          <a:ext cx="8625000" cy="303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000">
                  <a:extLst>
                    <a:ext uri="{9D8B030D-6E8A-4147-A177-3AD203B41FA5}">
                      <a16:colId xmlns:a16="http://schemas.microsoft.com/office/drawing/2014/main" val="3171640555"/>
                    </a:ext>
                  </a:extLst>
                </a:gridCol>
                <a:gridCol w="2875000">
                  <a:extLst>
                    <a:ext uri="{9D8B030D-6E8A-4147-A177-3AD203B41FA5}">
                      <a16:colId xmlns:a16="http://schemas.microsoft.com/office/drawing/2014/main" val="199117526"/>
                    </a:ext>
                  </a:extLst>
                </a:gridCol>
                <a:gridCol w="2875000">
                  <a:extLst>
                    <a:ext uri="{9D8B030D-6E8A-4147-A177-3AD203B41FA5}">
                      <a16:colId xmlns:a16="http://schemas.microsoft.com/office/drawing/2014/main" val="3097439036"/>
                    </a:ext>
                  </a:extLst>
                </a:gridCol>
              </a:tblGrid>
              <a:tr h="399763">
                <a:tc>
                  <a:txBody>
                    <a:bodyPr/>
                    <a:lstStyle/>
                    <a:p>
                      <a:r>
                        <a:rPr lang="en-ZA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Feasibility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48800"/>
                  </a:ext>
                </a:extLst>
              </a:tr>
              <a:tr h="558572">
                <a:tc>
                  <a:txBody>
                    <a:bodyPr/>
                    <a:lstStyle/>
                    <a:p>
                      <a:r>
                        <a:rPr lang="en-ZA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Fast dev, responsive UI, beginner-friendly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173676"/>
                  </a:ext>
                </a:extLst>
              </a:tr>
              <a:tr h="558572">
                <a:tc>
                  <a:txBody>
                    <a:bodyPr/>
                    <a:lstStyle/>
                    <a:p>
                      <a:r>
                        <a:rPr lang="en-ZA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Express.js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Lightweight, scalable, well-documented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4761"/>
                  </a:ext>
                </a:extLst>
              </a:tr>
              <a:tr h="558572">
                <a:tc>
                  <a:txBody>
                    <a:bodyPr/>
                    <a:lstStyle/>
                    <a:p>
                      <a:r>
                        <a:rPr lang="en-ZA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Easy setup, supports user activity logging</a:t>
                      </a:r>
                      <a:endParaRPr lang="en-Z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102392"/>
                  </a:ext>
                </a:extLst>
              </a:tr>
              <a:tr h="558572">
                <a:tc>
                  <a:txBody>
                    <a:bodyPr/>
                    <a:lstStyle/>
                    <a:p>
                      <a:r>
                        <a:rPr lang="en-ZA"/>
                        <a:t>Dev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/>
                        <a:t>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 dev speed + Linux compatibility</a:t>
                      </a:r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77111"/>
                  </a:ext>
                </a:extLst>
              </a:tr>
              <a:tr h="39976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43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Tech Stack &amp; Build Process</a:t>
            </a:r>
            <a:endParaRPr/>
          </a:p>
        </p:txBody>
      </p:sp>
      <p:sp>
        <p:nvSpPr>
          <p:cNvPr id="434" name="Google Shape;434;p15"/>
          <p:cNvSpPr txBox="1">
            <a:spLocks noGrp="1"/>
          </p:cNvSpPr>
          <p:nvPr>
            <p:ph type="body" idx="2"/>
          </p:nvPr>
        </p:nvSpPr>
        <p:spPr>
          <a:xfrm>
            <a:off x="1645289" y="1351281"/>
            <a:ext cx="8323169" cy="34605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/>
              <a:t>Modern &amp; Scalable Architecture: </a:t>
            </a:r>
            <a:r>
              <a:rPr lang="en" sz="1600"/>
              <a:t>Built with the MERN Stack (MongoDB, Express.js, React, Node.js) for a full JavaScript, component-based application.</a:t>
            </a:r>
            <a:endParaRPr lang="en-US" sz="1600"/>
          </a:p>
          <a:p>
            <a:endParaRPr lang="en" sz="1600"/>
          </a:p>
          <a:p>
            <a:r>
              <a:rPr lang="en" sz="1600" b="1"/>
              <a:t>Secure by Design: </a:t>
            </a:r>
            <a:r>
              <a:rPr lang="en" sz="1600"/>
              <a:t>Features JWT authentication, role-based access control (Admin/User), and secure environment variable management.</a:t>
            </a:r>
            <a:endParaRPr lang="en-US" sz="1600"/>
          </a:p>
          <a:p>
            <a:endParaRPr lang="en-US" sz="1600"/>
          </a:p>
          <a:p>
            <a:pPr marL="285750" indent="-285750"/>
            <a:r>
              <a:rPr lang="en" sz="1600" b="1"/>
              <a:t>Streamlined Development:</a:t>
            </a:r>
            <a:r>
              <a:rPr lang="en" sz="1600"/>
              <a:t> Utilizes npm scripts for a consistent and easy build process across all environments.</a:t>
            </a:r>
            <a:endParaRPr lang="en-US" sz="1600"/>
          </a:p>
          <a:p>
            <a:endParaRPr lang="en-US" sz="1600"/>
          </a:p>
          <a:p>
            <a:pPr marL="285750" indent="-285750"/>
            <a:r>
              <a:rPr lang="en" sz="1600" b="1"/>
              <a:t>Quick Setup:</a:t>
            </a:r>
            <a:r>
              <a:rPr lang="en" sz="1600"/>
              <a:t> A single npm install command in the /backend and /frontend directories gets the project ready to run.</a:t>
            </a:r>
            <a:endParaRPr lang="en-ZA" sz="1600"/>
          </a:p>
        </p:txBody>
      </p:sp>
      <p:grpSp>
        <p:nvGrpSpPr>
          <p:cNvPr id="435" name="Google Shape;435;p15"/>
          <p:cNvGrpSpPr/>
          <p:nvPr/>
        </p:nvGrpSpPr>
        <p:grpSpPr>
          <a:xfrm>
            <a:off x="6119444" y="5755393"/>
            <a:ext cx="837870" cy="771980"/>
            <a:chOff x="5128970" y="1425505"/>
            <a:chExt cx="1285471" cy="1184381"/>
          </a:xfrm>
        </p:grpSpPr>
        <p:sp>
          <p:nvSpPr>
            <p:cNvPr id="436" name="Google Shape;436;p15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437" name="Google Shape;437;p15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438" name="Google Shape;438;p15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440" name="Google Shape;440;p15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56" name="Google Shape;456;p15">
            <a:hlinkClick r:id="rId3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7" name="Google Shape;457;p15">
            <a:hlinkClick r:id="rId4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8" name="Google Shape;458;p15">
            <a:hlinkClick r:id="rId5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9" name="Google Shape;459;p15">
            <a:hlinkClick r:id="" action="ppaction://noaction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0" name="Google Shape;460;p15">
            <a:hlinkClick r:id="rId6" action="ppaction://hlinksldjump"/>
          </p:cNvPr>
          <p:cNvSpPr/>
          <p:nvPr/>
        </p:nvSpPr>
        <p:spPr>
          <a:xfrm>
            <a:off x="427057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1" name="Google Shape;461;p15">
            <a:hlinkClick r:id="rId7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Google Shape;573;p1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4E7D194-441D-F7BD-DB01-6AB25AAC8213}"/>
              </a:ext>
            </a:extLst>
          </p:cNvPr>
          <p:cNvSpPr/>
          <p:nvPr/>
        </p:nvSpPr>
        <p:spPr>
          <a:xfrm>
            <a:off x="2579321" y="6183173"/>
            <a:ext cx="6792685" cy="516300"/>
          </a:xfrm>
          <a:prstGeom prst="roundRect">
            <a:avLst>
              <a:gd name="adj" fmla="val 10545"/>
            </a:avLst>
          </a:prstGeom>
          <a:solidFill>
            <a:schemeClr val="accent3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sz="1600" b="1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1600" b="1">
              <a:solidFill>
                <a:srgbClr val="34303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Videos</a:t>
            </a:r>
            <a:endParaRPr/>
          </a:p>
        </p:txBody>
      </p:sp>
      <p:grpSp>
        <p:nvGrpSpPr>
          <p:cNvPr id="484" name="Google Shape;484;p16"/>
          <p:cNvGrpSpPr/>
          <p:nvPr/>
        </p:nvGrpSpPr>
        <p:grpSpPr>
          <a:xfrm>
            <a:off x="7052700" y="5755393"/>
            <a:ext cx="837870" cy="771980"/>
            <a:chOff x="5128970" y="1425505"/>
            <a:chExt cx="1285471" cy="1184381"/>
          </a:xfrm>
        </p:grpSpPr>
        <p:sp>
          <p:nvSpPr>
            <p:cNvPr id="485" name="Google Shape;485;p16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486" name="Google Shape;486;p16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487" name="Google Shape;487;p16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489" name="Google Shape;489;p16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0" name="Google Shape;490;p16">
            <a:hlinkClick r:id="rId5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1" name="Google Shape;491;p16">
            <a:hlinkClick r:id="rId6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2" name="Google Shape;492;p16">
            <a:hlinkClick r:id="rId7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3" name="Google Shape;493;p16">
            <a:hlinkClick r:id="rId7" action="ppaction://hlinksldjump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4" name="Google Shape;494;p16">
            <a:hlinkClick r:id="rId8" action="ppaction://hlinksldjump"/>
          </p:cNvPr>
          <p:cNvSpPr/>
          <p:nvPr/>
        </p:nvSpPr>
        <p:spPr>
          <a:xfrm>
            <a:off x="427057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5" name="Google Shape;495;p16">
            <a:hlinkClick r:id="rId9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body" idx="2"/>
          </p:nvPr>
        </p:nvSpPr>
        <p:spPr>
          <a:xfrm>
            <a:off x="2638270" y="1289154"/>
            <a:ext cx="6475750" cy="36725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hlink"/>
              </a:buClr>
              <a:buSzPts val="1100"/>
              <a:buNone/>
            </a:pPr>
            <a:endParaRPr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DF62A9C-DC11-DBD3-FC5D-DE38DAA1CC34}"/>
              </a:ext>
            </a:extLst>
          </p:cNvPr>
          <p:cNvSpPr/>
          <p:nvPr/>
        </p:nvSpPr>
        <p:spPr>
          <a:xfrm rot="5400000">
            <a:off x="5791088" y="2538222"/>
            <a:ext cx="681769" cy="717535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demovideo">
            <a:hlinkClick r:id="" action="ppaction://media"/>
            <a:extLst>
              <a:ext uri="{FF2B5EF4-FFF2-40B4-BE49-F238E27FC236}">
                <a16:creationId xmlns:a16="http://schemas.microsoft.com/office/drawing/2014/main" id="{8B5FFDB9-7ED7-F3BC-542E-2539FD2C2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10935" y="1537996"/>
            <a:ext cx="5500429" cy="271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Gamification</a:t>
            </a:r>
            <a:endParaRPr lang="en-US"/>
          </a:p>
        </p:txBody>
      </p:sp>
      <p:sp>
        <p:nvSpPr>
          <p:cNvPr id="579" name="Google Shape;579;p20"/>
          <p:cNvSpPr txBox="1">
            <a:spLocks noGrp="1"/>
          </p:cNvSpPr>
          <p:nvPr>
            <p:ph type="title"/>
          </p:nvPr>
        </p:nvSpPr>
        <p:spPr>
          <a:xfrm>
            <a:off x="549327" y="1103350"/>
            <a:ext cx="7296519" cy="93710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highlight>
                  <a:schemeClr val="accent6"/>
                </a:highlight>
              </a:rPr>
              <a:t>Gamification &amp; Engagement</a:t>
            </a:r>
            <a:endParaRPr lang="en">
              <a:highlight>
                <a:srgbClr val="FED2CF"/>
              </a:highlight>
            </a:endParaRPr>
          </a:p>
          <a:p>
            <a:endParaRPr lang="en">
              <a:highlight>
                <a:srgbClr val="FED2CF"/>
              </a:highlight>
            </a:endParaRPr>
          </a:p>
        </p:txBody>
      </p:sp>
      <p:sp>
        <p:nvSpPr>
          <p:cNvPr id="580" name="Google Shape;580;p20"/>
          <p:cNvSpPr txBox="1">
            <a:spLocks noGrp="1"/>
          </p:cNvSpPr>
          <p:nvPr>
            <p:ph type="body" idx="2"/>
          </p:nvPr>
        </p:nvSpPr>
        <p:spPr>
          <a:xfrm>
            <a:off x="536584" y="1619651"/>
            <a:ext cx="8022800" cy="35369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"/>
          </a:p>
          <a:p>
            <a:r>
              <a:rPr lang="en" sz="1600" b="1"/>
              <a:t>Learning Through Play: I</a:t>
            </a:r>
            <a:r>
              <a:rPr lang="en" sz="1600"/>
              <a:t>nteractive challenges like the Phishing Simulator and Password Strength Tester turn critical security concepts into engaging games.</a:t>
            </a:r>
            <a:endParaRPr lang="en-US" sz="1600"/>
          </a:p>
          <a:p>
            <a:endParaRPr lang="en-US" sz="1600"/>
          </a:p>
          <a:p>
            <a:r>
              <a:rPr lang="en-US" sz="1600" b="1"/>
              <a:t>Motivation &amp; Reward: </a:t>
            </a:r>
            <a:r>
              <a:rPr lang="en-US" sz="1600"/>
              <a:t>A points-based Leaderboard incentivizes users </a:t>
            </a:r>
            <a:r>
              <a:rPr lang="en" sz="1600"/>
              <a:t>to complete tasks and strengthen their security habits (e.</a:t>
            </a:r>
            <a:r>
              <a:rPr lang="en-US" sz="1600"/>
              <a:t>g., enabling MFA).</a:t>
            </a:r>
          </a:p>
          <a:p>
            <a:endParaRPr lang="en-US" sz="1600"/>
          </a:p>
          <a:p>
            <a:r>
              <a:rPr lang="en-US" sz="1600" b="1"/>
              <a:t>Reinforced Knowledge: </a:t>
            </a:r>
            <a:r>
              <a:rPr lang="en-US" sz="1600"/>
              <a:t>Daily Quizzes provide bite-sized lessons to consistently build and test users' cybersecurity knowledge over time</a:t>
            </a:r>
            <a:r>
              <a:rPr lang="en" sz="1600"/>
              <a:t>.</a:t>
            </a:r>
            <a:endParaRPr lang="en-US" sz="1600"/>
          </a:p>
          <a:p>
            <a:endParaRPr lang="en-US" sz="1600"/>
          </a:p>
          <a:p>
            <a:pPr marL="285750" indent="-285750"/>
            <a:r>
              <a:rPr lang="en-US" sz="1600" b="1"/>
              <a:t>Safe Environment: </a:t>
            </a:r>
            <a:r>
              <a:rPr lang="en-US" sz="1600"/>
              <a:t>Users learn to spot threats and build strong passwords in a controlled, risk-free platform.</a:t>
            </a:r>
            <a:endParaRPr lang="en-ZA" sz="1600"/>
          </a:p>
        </p:txBody>
      </p:sp>
      <p:grpSp>
        <p:nvGrpSpPr>
          <p:cNvPr id="581" name="Google Shape;581;p20"/>
          <p:cNvGrpSpPr/>
          <p:nvPr/>
        </p:nvGrpSpPr>
        <p:grpSpPr>
          <a:xfrm>
            <a:off x="7929392" y="5755393"/>
            <a:ext cx="837870" cy="771980"/>
            <a:chOff x="5128970" y="1425505"/>
            <a:chExt cx="1285471" cy="1184381"/>
          </a:xfrm>
        </p:grpSpPr>
        <p:sp>
          <p:nvSpPr>
            <p:cNvPr id="582" name="Google Shape;582;p20"/>
            <p:cNvSpPr/>
            <p:nvPr/>
          </p:nvSpPr>
          <p:spPr>
            <a:xfrm>
              <a:off x="5293180" y="1561279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rgbClr val="343031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583" name="Google Shape;583;p20"/>
            <p:cNvGrpSpPr/>
            <p:nvPr/>
          </p:nvGrpSpPr>
          <p:grpSpPr>
            <a:xfrm>
              <a:off x="5321520" y="1425505"/>
              <a:ext cx="1092921" cy="1092921"/>
              <a:chOff x="5321520" y="1425505"/>
              <a:chExt cx="1092921" cy="1092921"/>
            </a:xfrm>
          </p:grpSpPr>
          <p:sp>
            <p:nvSpPr>
              <p:cNvPr id="584" name="Google Shape;584;p20"/>
              <p:cNvSpPr/>
              <p:nvPr/>
            </p:nvSpPr>
            <p:spPr>
              <a:xfrm rot="-2700000">
                <a:off x="5541044" y="1526090"/>
                <a:ext cx="653873" cy="891750"/>
              </a:xfrm>
              <a:custGeom>
                <a:avLst/>
                <a:gdLst/>
                <a:ahLst/>
                <a:cxnLst/>
                <a:rect l="l" t="t" r="r" b="b"/>
                <a:pathLst>
                  <a:path w="653510" h="891254" extrusionOk="0">
                    <a:moveTo>
                      <a:pt x="2146" y="1834"/>
                    </a:moveTo>
                    <a:lnTo>
                      <a:pt x="655657" y="1834"/>
                    </a:lnTo>
                    <a:lnTo>
                      <a:pt x="655657" y="893088"/>
                    </a:lnTo>
                    <a:lnTo>
                      <a:pt x="2146" y="893088"/>
                    </a:lnTo>
                    <a:close/>
                  </a:path>
                </a:pathLst>
              </a:custGeom>
              <a:solidFill>
                <a:srgbClr val="EFECE5"/>
              </a:solidFill>
              <a:ln w="19050" cap="rnd" cmpd="sng">
                <a:solidFill>
                  <a:srgbClr val="3430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5454416" y="1558032"/>
                <a:ext cx="831728" cy="831946"/>
              </a:xfrm>
              <a:custGeom>
                <a:avLst/>
                <a:gdLst/>
                <a:ahLst/>
                <a:cxnLst/>
                <a:rect l="l" t="t" r="r" b="b"/>
                <a:pathLst>
                  <a:path w="831728" h="831946" extrusionOk="0">
                    <a:moveTo>
                      <a:pt x="800208" y="463971"/>
                    </a:moveTo>
                    <a:cubicBezTo>
                      <a:pt x="805268" y="462280"/>
                      <a:pt x="810888" y="462280"/>
                      <a:pt x="816174" y="464280"/>
                    </a:cubicBezTo>
                    <a:cubicBezTo>
                      <a:pt x="816555" y="464375"/>
                      <a:pt x="816841" y="464566"/>
                      <a:pt x="817222" y="464661"/>
                    </a:cubicBezTo>
                    <a:cubicBezTo>
                      <a:pt x="829224" y="469710"/>
                      <a:pt x="834939" y="483616"/>
                      <a:pt x="829890" y="495713"/>
                    </a:cubicBezTo>
                    <a:cubicBezTo>
                      <a:pt x="827128" y="501237"/>
                      <a:pt x="824556" y="509144"/>
                      <a:pt x="503279" y="825087"/>
                    </a:cubicBezTo>
                    <a:cubicBezTo>
                      <a:pt x="498802" y="829469"/>
                      <a:pt x="492800" y="831946"/>
                      <a:pt x="486515" y="831946"/>
                    </a:cubicBezTo>
                    <a:cubicBezTo>
                      <a:pt x="480131" y="831946"/>
                      <a:pt x="474036" y="829374"/>
                      <a:pt x="469560" y="824802"/>
                    </a:cubicBezTo>
                    <a:cubicBezTo>
                      <a:pt x="460321" y="815467"/>
                      <a:pt x="460321" y="800513"/>
                      <a:pt x="469560" y="791179"/>
                    </a:cubicBezTo>
                    <a:cubicBezTo>
                      <a:pt x="589575" y="673164"/>
                      <a:pt x="771883" y="492855"/>
                      <a:pt x="787599" y="473805"/>
                    </a:cubicBezTo>
                    <a:cubicBezTo>
                      <a:pt x="790647" y="469043"/>
                      <a:pt x="795148" y="465661"/>
                      <a:pt x="800208" y="463971"/>
                    </a:cubicBezTo>
                    <a:close/>
                    <a:moveTo>
                      <a:pt x="723223" y="386664"/>
                    </a:moveTo>
                    <a:cubicBezTo>
                      <a:pt x="728283" y="385080"/>
                      <a:pt x="733879" y="385175"/>
                      <a:pt x="739117" y="387223"/>
                    </a:cubicBezTo>
                    <a:cubicBezTo>
                      <a:pt x="739117" y="387223"/>
                      <a:pt x="739117" y="387223"/>
                      <a:pt x="739213" y="387223"/>
                    </a:cubicBezTo>
                    <a:cubicBezTo>
                      <a:pt x="751310" y="392081"/>
                      <a:pt x="757215" y="405892"/>
                      <a:pt x="752357" y="418084"/>
                    </a:cubicBezTo>
                    <a:cubicBezTo>
                      <a:pt x="750071" y="424085"/>
                      <a:pt x="746928" y="431324"/>
                      <a:pt x="426126" y="747553"/>
                    </a:cubicBezTo>
                    <a:cubicBezTo>
                      <a:pt x="421649" y="751936"/>
                      <a:pt x="415743" y="754412"/>
                      <a:pt x="409457" y="754412"/>
                    </a:cubicBezTo>
                    <a:cubicBezTo>
                      <a:pt x="403076" y="754412"/>
                      <a:pt x="396979" y="751840"/>
                      <a:pt x="392502" y="747268"/>
                    </a:cubicBezTo>
                    <a:cubicBezTo>
                      <a:pt x="383168" y="737933"/>
                      <a:pt x="383168" y="722884"/>
                      <a:pt x="392502" y="713550"/>
                    </a:cubicBezTo>
                    <a:cubicBezTo>
                      <a:pt x="512423" y="595630"/>
                      <a:pt x="694730" y="415227"/>
                      <a:pt x="710542" y="396177"/>
                    </a:cubicBezTo>
                    <a:cubicBezTo>
                      <a:pt x="713638" y="391510"/>
                      <a:pt x="718163" y="388247"/>
                      <a:pt x="723223" y="386664"/>
                    </a:cubicBezTo>
                    <a:close/>
                    <a:moveTo>
                      <a:pt x="645999" y="309761"/>
                    </a:moveTo>
                    <a:cubicBezTo>
                      <a:pt x="651059" y="308070"/>
                      <a:pt x="656678" y="308070"/>
                      <a:pt x="661964" y="310070"/>
                    </a:cubicBezTo>
                    <a:cubicBezTo>
                      <a:pt x="662060" y="310070"/>
                      <a:pt x="662060" y="310070"/>
                      <a:pt x="662155" y="310166"/>
                    </a:cubicBezTo>
                    <a:cubicBezTo>
                      <a:pt x="674252" y="315024"/>
                      <a:pt x="680157" y="328930"/>
                      <a:pt x="675204" y="341027"/>
                    </a:cubicBezTo>
                    <a:cubicBezTo>
                      <a:pt x="672823" y="347028"/>
                      <a:pt x="669870" y="354457"/>
                      <a:pt x="349067" y="670878"/>
                    </a:cubicBezTo>
                    <a:cubicBezTo>
                      <a:pt x="344591" y="675259"/>
                      <a:pt x="338591" y="677735"/>
                      <a:pt x="332303" y="677735"/>
                    </a:cubicBezTo>
                    <a:cubicBezTo>
                      <a:pt x="325922" y="677735"/>
                      <a:pt x="319827" y="675163"/>
                      <a:pt x="315351" y="670592"/>
                    </a:cubicBezTo>
                    <a:cubicBezTo>
                      <a:pt x="306109" y="661257"/>
                      <a:pt x="306109" y="646302"/>
                      <a:pt x="315351" y="636968"/>
                    </a:cubicBezTo>
                    <a:cubicBezTo>
                      <a:pt x="435364" y="518953"/>
                      <a:pt x="617578" y="338645"/>
                      <a:pt x="633389" y="319595"/>
                    </a:cubicBezTo>
                    <a:cubicBezTo>
                      <a:pt x="636438" y="314833"/>
                      <a:pt x="640939" y="311451"/>
                      <a:pt x="645999" y="309761"/>
                    </a:cubicBezTo>
                    <a:close/>
                    <a:moveTo>
                      <a:pt x="569013" y="232406"/>
                    </a:moveTo>
                    <a:cubicBezTo>
                      <a:pt x="574073" y="230799"/>
                      <a:pt x="579668" y="230871"/>
                      <a:pt x="584906" y="232919"/>
                    </a:cubicBezTo>
                    <a:cubicBezTo>
                      <a:pt x="597098" y="237871"/>
                      <a:pt x="603005" y="251683"/>
                      <a:pt x="598147" y="263875"/>
                    </a:cubicBezTo>
                    <a:cubicBezTo>
                      <a:pt x="595766" y="269876"/>
                      <a:pt x="592717" y="277400"/>
                      <a:pt x="271916" y="593344"/>
                    </a:cubicBezTo>
                    <a:cubicBezTo>
                      <a:pt x="267439" y="597726"/>
                      <a:pt x="261533" y="600202"/>
                      <a:pt x="255247" y="600202"/>
                    </a:cubicBezTo>
                    <a:cubicBezTo>
                      <a:pt x="248864" y="600202"/>
                      <a:pt x="242769" y="597630"/>
                      <a:pt x="238292" y="593058"/>
                    </a:cubicBezTo>
                    <a:cubicBezTo>
                      <a:pt x="228958" y="583724"/>
                      <a:pt x="228958" y="568675"/>
                      <a:pt x="238292" y="559339"/>
                    </a:cubicBezTo>
                    <a:cubicBezTo>
                      <a:pt x="358213" y="441421"/>
                      <a:pt x="540520" y="261017"/>
                      <a:pt x="556331" y="241967"/>
                    </a:cubicBezTo>
                    <a:cubicBezTo>
                      <a:pt x="559428" y="237300"/>
                      <a:pt x="563953" y="234014"/>
                      <a:pt x="569013" y="232406"/>
                    </a:cubicBezTo>
                    <a:close/>
                    <a:moveTo>
                      <a:pt x="492265" y="155552"/>
                    </a:moveTo>
                    <a:cubicBezTo>
                      <a:pt x="497325" y="153861"/>
                      <a:pt x="502945" y="153861"/>
                      <a:pt x="508232" y="155861"/>
                    </a:cubicBezTo>
                    <a:cubicBezTo>
                      <a:pt x="508327" y="155861"/>
                      <a:pt x="508327" y="155861"/>
                      <a:pt x="508420" y="155956"/>
                    </a:cubicBezTo>
                    <a:cubicBezTo>
                      <a:pt x="520517" y="160814"/>
                      <a:pt x="526424" y="174721"/>
                      <a:pt x="521471" y="186817"/>
                    </a:cubicBezTo>
                    <a:cubicBezTo>
                      <a:pt x="518613" y="193199"/>
                      <a:pt x="515659" y="200248"/>
                      <a:pt x="195335" y="516668"/>
                    </a:cubicBezTo>
                    <a:cubicBezTo>
                      <a:pt x="190858" y="521050"/>
                      <a:pt x="184856" y="523527"/>
                      <a:pt x="178571" y="523527"/>
                    </a:cubicBezTo>
                    <a:cubicBezTo>
                      <a:pt x="172190" y="523527"/>
                      <a:pt x="166092" y="520955"/>
                      <a:pt x="161616" y="516383"/>
                    </a:cubicBezTo>
                    <a:cubicBezTo>
                      <a:pt x="152377" y="507048"/>
                      <a:pt x="152377" y="492094"/>
                      <a:pt x="161616" y="482760"/>
                    </a:cubicBezTo>
                    <a:cubicBezTo>
                      <a:pt x="281536" y="364745"/>
                      <a:pt x="463844" y="184436"/>
                      <a:pt x="479657" y="165386"/>
                    </a:cubicBezTo>
                    <a:cubicBezTo>
                      <a:pt x="482705" y="160624"/>
                      <a:pt x="487205" y="157242"/>
                      <a:pt x="492265" y="155552"/>
                    </a:cubicBezTo>
                    <a:close/>
                    <a:moveTo>
                      <a:pt x="414732" y="78399"/>
                    </a:moveTo>
                    <a:cubicBezTo>
                      <a:pt x="419792" y="76708"/>
                      <a:pt x="425412" y="76708"/>
                      <a:pt x="430697" y="78708"/>
                    </a:cubicBezTo>
                    <a:cubicBezTo>
                      <a:pt x="442889" y="83661"/>
                      <a:pt x="448796" y="97472"/>
                      <a:pt x="443938" y="109664"/>
                    </a:cubicBezTo>
                    <a:cubicBezTo>
                      <a:pt x="441557" y="115665"/>
                      <a:pt x="438508" y="123190"/>
                      <a:pt x="117707" y="439610"/>
                    </a:cubicBezTo>
                    <a:cubicBezTo>
                      <a:pt x="113228" y="443992"/>
                      <a:pt x="107324" y="446468"/>
                      <a:pt x="101038" y="446468"/>
                    </a:cubicBezTo>
                    <a:cubicBezTo>
                      <a:pt x="94655" y="446468"/>
                      <a:pt x="88464" y="443896"/>
                      <a:pt x="83988" y="439324"/>
                    </a:cubicBezTo>
                    <a:cubicBezTo>
                      <a:pt x="74749" y="429990"/>
                      <a:pt x="74749" y="414941"/>
                      <a:pt x="83988" y="405607"/>
                    </a:cubicBezTo>
                    <a:cubicBezTo>
                      <a:pt x="204002" y="287687"/>
                      <a:pt x="386311" y="107283"/>
                      <a:pt x="402122" y="88233"/>
                    </a:cubicBezTo>
                    <a:cubicBezTo>
                      <a:pt x="405171" y="83471"/>
                      <a:pt x="409672" y="80089"/>
                      <a:pt x="414732" y="78399"/>
                    </a:cubicBezTo>
                    <a:close/>
                    <a:moveTo>
                      <a:pt x="337651" y="1103"/>
                    </a:moveTo>
                    <a:cubicBezTo>
                      <a:pt x="342711" y="-492"/>
                      <a:pt x="348307" y="-397"/>
                      <a:pt x="353546" y="1651"/>
                    </a:cubicBezTo>
                    <a:cubicBezTo>
                      <a:pt x="353639" y="1651"/>
                      <a:pt x="353639" y="1651"/>
                      <a:pt x="353734" y="1746"/>
                    </a:cubicBezTo>
                    <a:cubicBezTo>
                      <a:pt x="365831" y="6604"/>
                      <a:pt x="371738" y="20510"/>
                      <a:pt x="366785" y="32607"/>
                    </a:cubicBezTo>
                    <a:cubicBezTo>
                      <a:pt x="364403" y="38608"/>
                      <a:pt x="361450" y="46038"/>
                      <a:pt x="40649" y="361981"/>
                    </a:cubicBezTo>
                    <a:cubicBezTo>
                      <a:pt x="36172" y="366364"/>
                      <a:pt x="30170" y="368839"/>
                      <a:pt x="23885" y="368839"/>
                    </a:cubicBezTo>
                    <a:cubicBezTo>
                      <a:pt x="17504" y="368839"/>
                      <a:pt x="11406" y="366268"/>
                      <a:pt x="6930" y="361695"/>
                    </a:cubicBezTo>
                    <a:cubicBezTo>
                      <a:pt x="-2309" y="352361"/>
                      <a:pt x="-2309" y="337407"/>
                      <a:pt x="6930" y="328073"/>
                    </a:cubicBezTo>
                    <a:cubicBezTo>
                      <a:pt x="126850" y="210058"/>
                      <a:pt x="309158" y="29749"/>
                      <a:pt x="324971" y="10699"/>
                    </a:cubicBezTo>
                    <a:cubicBezTo>
                      <a:pt x="328066" y="5985"/>
                      <a:pt x="332590" y="2699"/>
                      <a:pt x="337651" y="1103"/>
                    </a:cubicBezTo>
                    <a:close/>
                  </a:path>
                </a:pathLst>
              </a:custGeom>
              <a:solidFill>
                <a:srgbClr val="3430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586" name="Google Shape;586;p20"/>
            <p:cNvSpPr/>
            <p:nvPr/>
          </p:nvSpPr>
          <p:spPr>
            <a:xfrm>
              <a:off x="5128970" y="1956662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rgbClr val="343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87" name="Google Shape;587;p20">
            <a:hlinkClick r:id="rId3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8" name="Google Shape;588;p20">
            <a:hlinkClick r:id="rId4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9" name="Google Shape;589;p20">
            <a:hlinkClick r:id="rId5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0" name="Google Shape;590;p20">
            <a:hlinkClick r:id="" action="ppaction://noaction"/>
          </p:cNvPr>
          <p:cNvSpPr/>
          <p:nvPr/>
        </p:nvSpPr>
        <p:spPr>
          <a:xfrm>
            <a:off x="5197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1" name="Google Shape;591;p20">
            <a:hlinkClick r:id="rId6" action="ppaction://hlinksldjump"/>
          </p:cNvPr>
          <p:cNvSpPr/>
          <p:nvPr/>
        </p:nvSpPr>
        <p:spPr>
          <a:xfrm>
            <a:off x="427057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20">
            <a:hlinkClick r:id="rId7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1"/>
          <p:cNvSpPr txBox="1">
            <a:spLocks noGrp="1"/>
          </p:cNvSpPr>
          <p:nvPr>
            <p:ph type="body" idx="2"/>
          </p:nvPr>
        </p:nvSpPr>
        <p:spPr>
          <a:xfrm>
            <a:off x="623200" y="1248325"/>
            <a:ext cx="10767000" cy="334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None/>
            </a:pPr>
            <a:r>
              <a:rPr lang="en-US" b="1" i="1">
                <a:solidFill>
                  <a:srgbClr val="343031"/>
                </a:solidFill>
              </a:rPr>
              <a:t>Three Musketeers: A collaborative team from the University of Pretoria, leveraging diverse skills for a unified goal.</a:t>
            </a:r>
          </a:p>
          <a:p>
            <a:pPr algn="ctr">
              <a:buNone/>
            </a:pPr>
            <a:endParaRPr lang="en-US">
              <a:solidFill>
                <a:srgbClr val="343031"/>
              </a:solidFill>
            </a:endParaRPr>
          </a:p>
          <a:p>
            <a:pPr algn="ctr">
              <a:buNone/>
            </a:pPr>
            <a:r>
              <a:rPr lang="en-US" b="1"/>
              <a:t>Specialisation:</a:t>
            </a:r>
          </a:p>
          <a:p>
            <a:pPr algn="ctr">
              <a:buNone/>
            </a:pPr>
            <a:endParaRPr lang="en-US"/>
          </a:p>
          <a:p>
            <a:pPr algn="ctr">
              <a:buNone/>
            </a:pPr>
            <a:r>
              <a:rPr lang="en-US" b="1"/>
              <a:t>Tebatso: Backend &amp; DevOp</a:t>
            </a:r>
            <a:r>
              <a:rPr lang="en-US"/>
              <a:t>s - Engineered the secure API, database, and project infrastructure.</a:t>
            </a:r>
          </a:p>
          <a:p>
            <a:pPr algn="ctr">
              <a:buNone/>
            </a:pPr>
            <a:endParaRPr lang="en-US"/>
          </a:p>
          <a:p>
            <a:pPr algn="ctr">
              <a:buNone/>
            </a:pPr>
            <a:r>
              <a:rPr lang="en-US" b="1"/>
              <a:t>Sabira: Frontend Developmen</a:t>
            </a:r>
            <a:r>
              <a:rPr lang="en-US"/>
              <a:t>t - Crafted the intuitive and responsive user interface.</a:t>
            </a:r>
          </a:p>
          <a:p>
            <a:pPr algn="ctr">
              <a:buNone/>
            </a:pPr>
            <a:endParaRPr lang="en-US"/>
          </a:p>
          <a:p>
            <a:pPr algn="ctr">
              <a:buNone/>
            </a:pPr>
            <a:r>
              <a:rPr lang="en-US" b="1"/>
              <a:t>Langazelelwa: Presentation &amp; Strategy</a:t>
            </a:r>
            <a:r>
              <a:rPr lang="en-US"/>
              <a:t> - Focused on effectively communicating our project's value and vision.</a:t>
            </a:r>
          </a:p>
          <a:p>
            <a:pPr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Agile Collaboration: Used GitHub for version control and maintained clear communication to ensure a cohesive and functional final product.</a:t>
            </a:r>
          </a:p>
        </p:txBody>
      </p:sp>
      <p:sp>
        <p:nvSpPr>
          <p:cNvPr id="634" name="Google Shape;634;p21"/>
          <p:cNvSpPr txBox="1">
            <a:spLocks noGrp="1"/>
          </p:cNvSpPr>
          <p:nvPr>
            <p:ph type="subTitle" idx="1"/>
          </p:nvPr>
        </p:nvSpPr>
        <p:spPr>
          <a:xfrm>
            <a:off x="1648650" y="218400"/>
            <a:ext cx="8625000" cy="6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Teamwork</a:t>
            </a:r>
            <a:endParaRPr/>
          </a:p>
        </p:txBody>
      </p:sp>
      <p:sp>
        <p:nvSpPr>
          <p:cNvPr id="635" name="Google Shape;635;p21">
            <a:hlinkClick r:id="rId3" action="ppaction://hlinksldjump"/>
          </p:cNvPr>
          <p:cNvSpPr/>
          <p:nvPr/>
        </p:nvSpPr>
        <p:spPr>
          <a:xfrm>
            <a:off x="7977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6" name="Google Shape;636;p21">
            <a:hlinkClick r:id="rId4" action="ppaction://hlinksldjump"/>
          </p:cNvPr>
          <p:cNvSpPr/>
          <p:nvPr/>
        </p:nvSpPr>
        <p:spPr>
          <a:xfrm>
            <a:off x="70502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7" name="Google Shape;637;p21">
            <a:hlinkClick r:id="rId5" action="ppaction://hlinksldjump"/>
          </p:cNvPr>
          <p:cNvSpPr/>
          <p:nvPr/>
        </p:nvSpPr>
        <p:spPr>
          <a:xfrm>
            <a:off x="61241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21">
            <a:hlinkClick r:id="rId6" action="ppaction://hlinksldjump"/>
          </p:cNvPr>
          <p:cNvSpPr/>
          <p:nvPr/>
        </p:nvSpPr>
        <p:spPr>
          <a:xfrm>
            <a:off x="427057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0" name="Google Shape;640;p21">
            <a:hlinkClick r:id="rId7" action="ppaction://hlinksldjump"/>
          </p:cNvPr>
          <p:cNvSpPr/>
          <p:nvPr/>
        </p:nvSpPr>
        <p:spPr>
          <a:xfrm>
            <a:off x="3344025" y="5869850"/>
            <a:ext cx="8379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1" name="Google Shape;641;p21">
            <a:hlinkClick r:id="rId8"/>
          </p:cNvPr>
          <p:cNvSpPr/>
          <p:nvPr/>
        </p:nvSpPr>
        <p:spPr>
          <a:xfrm>
            <a:off x="4681054" y="4781047"/>
            <a:ext cx="2649000" cy="462000"/>
          </a:xfrm>
          <a:prstGeom prst="roundRect">
            <a:avLst>
              <a:gd name="adj" fmla="val 10545"/>
            </a:avLst>
          </a:prstGeom>
          <a:solidFill>
            <a:schemeClr val="dk2"/>
          </a:solidFill>
          <a:ln w="38100" cap="rnd" cmpd="sng">
            <a:solidFill>
              <a:srgbClr val="343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 sz="1600" b="1">
                <a:solidFill>
                  <a:srgbClr val="343031"/>
                </a:solidFill>
                <a:latin typeface="Roboto Slab"/>
                <a:ea typeface="Roboto Slab"/>
                <a:cs typeface="Roboto Slab"/>
                <a:sym typeface="Roboto Slab"/>
              </a:rPr>
              <a:t>Thank you!</a:t>
            </a:r>
            <a:endParaRPr sz="1600" b="1">
              <a:solidFill>
                <a:srgbClr val="34303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343031"/>
      </a:dk1>
      <a:lt1>
        <a:srgbClr val="343031"/>
      </a:lt1>
      <a:dk2>
        <a:srgbClr val="C4E7E3"/>
      </a:dk2>
      <a:lt2>
        <a:srgbClr val="FBF5E7"/>
      </a:lt2>
      <a:accent1>
        <a:srgbClr val="B1F3FE"/>
      </a:accent1>
      <a:accent2>
        <a:srgbClr val="CDFDF1"/>
      </a:accent2>
      <a:accent3>
        <a:srgbClr val="FBD1F5"/>
      </a:accent3>
      <a:accent4>
        <a:srgbClr val="E4CAFC"/>
      </a:accent4>
      <a:accent5>
        <a:srgbClr val="FFEEC0"/>
      </a:accent5>
      <a:accent6>
        <a:srgbClr val="FED2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SlidesMania</vt:lpstr>
      <vt:lpstr>CyberPunk</vt:lpstr>
      <vt:lpstr>The lack of basic knowledge of cyber security leads to:</vt:lpstr>
      <vt:lpstr>PowerPoint Presentation</vt:lpstr>
      <vt:lpstr>PowerPoint Presentation</vt:lpstr>
      <vt:lpstr>PowerPoint Presentation</vt:lpstr>
      <vt:lpstr>PowerPoint Presentation</vt:lpstr>
      <vt:lpstr>Gamification &amp; Engagement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2025-09-14T07:07:16Z</dcterms:modified>
</cp:coreProperties>
</file>